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820" r:id="rId2"/>
    <p:sldId id="825" r:id="rId3"/>
    <p:sldId id="913" r:id="rId4"/>
    <p:sldId id="823" r:id="rId5"/>
    <p:sldId id="889" r:id="rId6"/>
    <p:sldId id="890" r:id="rId7"/>
    <p:sldId id="829" r:id="rId8"/>
    <p:sldId id="877" r:id="rId9"/>
    <p:sldId id="861" r:id="rId10"/>
    <p:sldId id="892" r:id="rId11"/>
    <p:sldId id="914" r:id="rId12"/>
    <p:sldId id="915" r:id="rId13"/>
    <p:sldId id="886" r:id="rId14"/>
    <p:sldId id="894" r:id="rId15"/>
    <p:sldId id="896" r:id="rId16"/>
    <p:sldId id="912" r:id="rId17"/>
    <p:sldId id="916" r:id="rId18"/>
    <p:sldId id="917" r:id="rId19"/>
    <p:sldId id="885" r:id="rId20"/>
    <p:sldId id="898" r:id="rId21"/>
    <p:sldId id="899" r:id="rId22"/>
    <p:sldId id="918" r:id="rId23"/>
    <p:sldId id="900" r:id="rId24"/>
    <p:sldId id="887" r:id="rId25"/>
    <p:sldId id="855" r:id="rId26"/>
    <p:sldId id="854" r:id="rId27"/>
    <p:sldId id="821" r:id="rId28"/>
    <p:sldId id="822" r:id="rId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6F6E47A5-B701-4509-AD7F-6EE2034C94E7}">
          <p14:sldIdLst>
            <p14:sldId id="820"/>
          </p14:sldIdLst>
        </p14:section>
        <p14:section name="Allgemein" id="{42C7C0DA-EFDA-4E75-9C9F-89FF9EA948B1}">
          <p14:sldIdLst>
            <p14:sldId id="825"/>
            <p14:sldId id="913"/>
            <p14:sldId id="823"/>
            <p14:sldId id="889"/>
            <p14:sldId id="890"/>
          </p14:sldIdLst>
        </p14:section>
        <p14:section name="Login" id="{C8E220F8-F2E2-4E4B-A9B2-7C3E030E3688}">
          <p14:sldIdLst>
            <p14:sldId id="829"/>
          </p14:sldIdLst>
        </p14:section>
        <p14:section name="Organisationen erstellen-verwalten" id="{F157C968-FD4C-45C6-BE80-3CB89DE38309}">
          <p14:sldIdLst>
            <p14:sldId id="877"/>
            <p14:sldId id="861"/>
            <p14:sldId id="892"/>
            <p14:sldId id="914"/>
            <p14:sldId id="915"/>
          </p14:sldIdLst>
        </p14:section>
        <p14:section name="Jahresmeldungen erstellen" id="{4F8648DD-0EE6-4F01-A8DF-94F83C2B0206}">
          <p14:sldIdLst>
            <p14:sldId id="886"/>
            <p14:sldId id="894"/>
            <p14:sldId id="896"/>
            <p14:sldId id="912"/>
            <p14:sldId id="916"/>
            <p14:sldId id="917"/>
          </p14:sldIdLst>
        </p14:section>
        <p14:section name="Statistik auswerten" id="{77D57C66-BD9B-4D84-86BD-142180A40371}">
          <p14:sldIdLst>
            <p14:sldId id="885"/>
            <p14:sldId id="898"/>
            <p14:sldId id="899"/>
            <p14:sldId id="918"/>
            <p14:sldId id="900"/>
          </p14:sldIdLst>
        </p14:section>
        <p14:section name="Fazit" id="{2E3F0518-C76D-4E10-9854-14E02F4B2C4F}">
          <p14:sldIdLst>
            <p14:sldId id="887"/>
          </p14:sldIdLst>
        </p14:section>
        <p14:section name="Live-Demo" id="{5D917204-FEC1-4251-BD5A-EB344B8F4029}">
          <p14:sldIdLst>
            <p14:sldId id="855"/>
          </p14:sldIdLst>
        </p14:section>
        <p14:section name="Fragen" id="{2B1C5F18-3B13-49DD-A8DD-F58E509E02A2}">
          <p14:sldIdLst>
            <p14:sldId id="854"/>
          </p14:sldIdLst>
        </p14:section>
        <p14:section name="Ende" id="{5AD6DEB1-90BA-4C6D-8286-65F7A39DE5E5}">
          <p14:sldIdLst>
            <p14:sldId id="821"/>
            <p14:sldId id="82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Breuer" initials="PB" lastIdx="2" clrIdx="0">
    <p:extLst>
      <p:ext uri="{19B8F6BF-5375-455C-9EA6-DF929625EA0E}">
        <p15:presenceInfo xmlns:p15="http://schemas.microsoft.com/office/powerpoint/2012/main" userId="S-1-5-21-1839582181-541082054-1197773875-1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7D31"/>
    <a:srgbClr val="F9DBD2"/>
    <a:srgbClr val="3A729A"/>
    <a:srgbClr val="65A739"/>
    <a:srgbClr val="E96E1B"/>
    <a:srgbClr val="A053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86731" autoAdjust="0"/>
  </p:normalViewPr>
  <p:slideViewPr>
    <p:cSldViewPr snapToGrid="0">
      <p:cViewPr>
        <p:scale>
          <a:sx n="100" d="100"/>
          <a:sy n="100" d="100"/>
        </p:scale>
        <p:origin x="948"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Albrecht" userId="d3c62ae2-99a8-4683-8dc9-6b5de1ae91e6" providerId="ADAL" clId="{CB7F3260-5080-4C1D-AA74-CA9273CBDF6F}"/>
    <pc:docChg chg="undo custSel addSld modSld">
      <pc:chgData name="Thorsten Albrecht" userId="d3c62ae2-99a8-4683-8dc9-6b5de1ae91e6" providerId="ADAL" clId="{CB7F3260-5080-4C1D-AA74-CA9273CBDF6F}" dt="2022-10-11T15:14:57.755" v="581" actId="732"/>
      <pc:docMkLst>
        <pc:docMk/>
      </pc:docMkLst>
      <pc:sldChg chg="addSp delSp modSp mod delAnim modAnim modNotesTx">
        <pc:chgData name="Thorsten Albrecht" userId="d3c62ae2-99a8-4683-8dc9-6b5de1ae91e6" providerId="ADAL" clId="{CB7F3260-5080-4C1D-AA74-CA9273CBDF6F}" dt="2022-10-11T14:25:05.007" v="159"/>
        <pc:sldMkLst>
          <pc:docMk/>
          <pc:sldMk cId="2096770544" sldId="861"/>
        </pc:sldMkLst>
        <pc:spChg chg="del mod">
          <ac:chgData name="Thorsten Albrecht" userId="d3c62ae2-99a8-4683-8dc9-6b5de1ae91e6" providerId="ADAL" clId="{CB7F3260-5080-4C1D-AA74-CA9273CBDF6F}" dt="2022-10-11T14:21:39.534" v="115" actId="478"/>
          <ac:spMkLst>
            <pc:docMk/>
            <pc:sldMk cId="2096770544" sldId="861"/>
            <ac:spMk id="7" creationId="{42B201A0-9466-43F0-9FF1-961A5B2C8231}"/>
          </ac:spMkLst>
        </pc:spChg>
        <pc:spChg chg="add mod">
          <ac:chgData name="Thorsten Albrecht" userId="d3c62ae2-99a8-4683-8dc9-6b5de1ae91e6" providerId="ADAL" clId="{CB7F3260-5080-4C1D-AA74-CA9273CBDF6F}" dt="2022-10-11T14:23:34.891" v="158" actId="1076"/>
          <ac:spMkLst>
            <pc:docMk/>
            <pc:sldMk cId="2096770544" sldId="861"/>
            <ac:spMk id="10" creationId="{BB5FB42A-1B28-406A-36B9-7298B5ADAAA9}"/>
          </ac:spMkLst>
        </pc:spChg>
        <pc:picChg chg="add del">
          <ac:chgData name="Thorsten Albrecht" userId="d3c62ae2-99a8-4683-8dc9-6b5de1ae91e6" providerId="ADAL" clId="{CB7F3260-5080-4C1D-AA74-CA9273CBDF6F}" dt="2022-10-11T14:19:13.798" v="1" actId="478"/>
          <ac:picMkLst>
            <pc:docMk/>
            <pc:sldMk cId="2096770544" sldId="861"/>
            <ac:picMk id="3" creationId="{78652032-1153-1181-59F0-600576DB137F}"/>
          </ac:picMkLst>
        </pc:picChg>
        <pc:picChg chg="del">
          <ac:chgData name="Thorsten Albrecht" userId="d3c62ae2-99a8-4683-8dc9-6b5de1ae91e6" providerId="ADAL" clId="{CB7F3260-5080-4C1D-AA74-CA9273CBDF6F}" dt="2022-10-11T14:19:15.870" v="2" actId="478"/>
          <ac:picMkLst>
            <pc:docMk/>
            <pc:sldMk cId="2096770544" sldId="861"/>
            <ac:picMk id="4" creationId="{15A2463C-C872-B0EB-455F-0ED25525AA2D}"/>
          </ac:picMkLst>
        </pc:picChg>
        <pc:picChg chg="add mod ord modCrop">
          <ac:chgData name="Thorsten Albrecht" userId="d3c62ae2-99a8-4683-8dc9-6b5de1ae91e6" providerId="ADAL" clId="{CB7F3260-5080-4C1D-AA74-CA9273CBDF6F}" dt="2022-10-11T14:19:47.103" v="10" actId="732"/>
          <ac:picMkLst>
            <pc:docMk/>
            <pc:sldMk cId="2096770544" sldId="861"/>
            <ac:picMk id="8" creationId="{264B4BD9-8F67-EEA6-24B3-1E0839FBF2F2}"/>
          </ac:picMkLst>
        </pc:picChg>
        <pc:picChg chg="add del mod">
          <ac:chgData name="Thorsten Albrecht" userId="d3c62ae2-99a8-4683-8dc9-6b5de1ae91e6" providerId="ADAL" clId="{CB7F3260-5080-4C1D-AA74-CA9273CBDF6F}" dt="2022-10-11T14:21:51.029" v="117" actId="478"/>
          <ac:picMkLst>
            <pc:docMk/>
            <pc:sldMk cId="2096770544" sldId="861"/>
            <ac:picMk id="9" creationId="{63E98BE5-EF89-E628-A5DD-A2A0CD42905E}"/>
          </ac:picMkLst>
        </pc:picChg>
      </pc:sldChg>
      <pc:sldChg chg="addSp delSp modSp mod modNotesTx">
        <pc:chgData name="Thorsten Albrecht" userId="d3c62ae2-99a8-4683-8dc9-6b5de1ae91e6" providerId="ADAL" clId="{CB7F3260-5080-4C1D-AA74-CA9273CBDF6F}" dt="2022-10-11T14:21:23.483" v="113" actId="1076"/>
        <pc:sldMkLst>
          <pc:docMk/>
          <pc:sldMk cId="2997016416" sldId="892"/>
        </pc:sldMkLst>
        <pc:spChg chg="mod">
          <ac:chgData name="Thorsten Albrecht" userId="d3c62ae2-99a8-4683-8dc9-6b5de1ae91e6" providerId="ADAL" clId="{CB7F3260-5080-4C1D-AA74-CA9273CBDF6F}" dt="2022-10-11T14:21:23.483" v="113" actId="1076"/>
          <ac:spMkLst>
            <pc:docMk/>
            <pc:sldMk cId="2997016416" sldId="892"/>
            <ac:spMk id="9" creationId="{F7A00217-34B8-40D5-B4D3-309616141F98}"/>
          </ac:spMkLst>
        </pc:spChg>
        <pc:picChg chg="add mod ord">
          <ac:chgData name="Thorsten Albrecht" userId="d3c62ae2-99a8-4683-8dc9-6b5de1ae91e6" providerId="ADAL" clId="{CB7F3260-5080-4C1D-AA74-CA9273CBDF6F}" dt="2022-10-11T14:20:04.559" v="13" actId="167"/>
          <ac:picMkLst>
            <pc:docMk/>
            <pc:sldMk cId="2997016416" sldId="892"/>
            <ac:picMk id="2" creationId="{C14B7E6F-DE90-3B67-74D5-651289ED1FB0}"/>
          </ac:picMkLst>
        </pc:picChg>
        <pc:picChg chg="del">
          <ac:chgData name="Thorsten Albrecht" userId="d3c62ae2-99a8-4683-8dc9-6b5de1ae91e6" providerId="ADAL" clId="{CB7F3260-5080-4C1D-AA74-CA9273CBDF6F}" dt="2022-10-11T14:20:01.053" v="11" actId="478"/>
          <ac:picMkLst>
            <pc:docMk/>
            <pc:sldMk cId="2997016416" sldId="892"/>
            <ac:picMk id="5" creationId="{C2E2E3E3-7B56-A493-3A52-967927B6B850}"/>
          </ac:picMkLst>
        </pc:picChg>
      </pc:sldChg>
      <pc:sldChg chg="addSp delSp modSp mod">
        <pc:chgData name="Thorsten Albrecht" userId="d3c62ae2-99a8-4683-8dc9-6b5de1ae91e6" providerId="ADAL" clId="{CB7F3260-5080-4C1D-AA74-CA9273CBDF6F}" dt="2022-10-11T14:54:43.387" v="495" actId="1076"/>
        <pc:sldMkLst>
          <pc:docMk/>
          <pc:sldMk cId="10108908" sldId="894"/>
        </pc:sldMkLst>
        <pc:spChg chg="mod">
          <ac:chgData name="Thorsten Albrecht" userId="d3c62ae2-99a8-4683-8dc9-6b5de1ae91e6" providerId="ADAL" clId="{CB7F3260-5080-4C1D-AA74-CA9273CBDF6F}" dt="2022-10-11T14:54:33.224" v="492" actId="1076"/>
          <ac:spMkLst>
            <pc:docMk/>
            <pc:sldMk cId="10108908" sldId="894"/>
            <ac:spMk id="4" creationId="{C95464EA-D578-48CB-A64A-1797C2137B21}"/>
          </ac:spMkLst>
        </pc:spChg>
        <pc:spChg chg="mod">
          <ac:chgData name="Thorsten Albrecht" userId="d3c62ae2-99a8-4683-8dc9-6b5de1ae91e6" providerId="ADAL" clId="{CB7F3260-5080-4C1D-AA74-CA9273CBDF6F}" dt="2022-10-11T14:54:43.387" v="495" actId="1076"/>
          <ac:spMkLst>
            <pc:docMk/>
            <pc:sldMk cId="10108908" sldId="894"/>
            <ac:spMk id="9" creationId="{8540CFCF-E341-4C6E-ABB0-F88D6FE2BB68}"/>
          </ac:spMkLst>
        </pc:spChg>
        <pc:picChg chg="add mod ord modCrop">
          <ac:chgData name="Thorsten Albrecht" userId="d3c62ae2-99a8-4683-8dc9-6b5de1ae91e6" providerId="ADAL" clId="{CB7F3260-5080-4C1D-AA74-CA9273CBDF6F}" dt="2022-10-11T14:54:38" v="494" actId="1076"/>
          <ac:picMkLst>
            <pc:docMk/>
            <pc:sldMk cId="10108908" sldId="894"/>
            <ac:picMk id="3" creationId="{CB3DE1F8-CF43-2E0A-F519-AF45451BEB44}"/>
          </ac:picMkLst>
        </pc:picChg>
        <pc:picChg chg="del">
          <ac:chgData name="Thorsten Albrecht" userId="d3c62ae2-99a8-4683-8dc9-6b5de1ae91e6" providerId="ADAL" clId="{CB7F3260-5080-4C1D-AA74-CA9273CBDF6F}" dt="2022-10-11T14:53:43.780" v="481" actId="478"/>
          <ac:picMkLst>
            <pc:docMk/>
            <pc:sldMk cId="10108908" sldId="894"/>
            <ac:picMk id="6" creationId="{99C98C47-DEC4-D577-2EB3-6DA7BB6275EA}"/>
          </ac:picMkLst>
        </pc:picChg>
      </pc:sldChg>
      <pc:sldChg chg="addSp delSp modSp mod">
        <pc:chgData name="Thorsten Albrecht" userId="d3c62ae2-99a8-4683-8dc9-6b5de1ae91e6" providerId="ADAL" clId="{CB7F3260-5080-4C1D-AA74-CA9273CBDF6F}" dt="2022-10-11T15:11:33.104" v="571" actId="1076"/>
        <pc:sldMkLst>
          <pc:docMk/>
          <pc:sldMk cId="169108449" sldId="898"/>
        </pc:sldMkLst>
        <pc:spChg chg="mod">
          <ac:chgData name="Thorsten Albrecht" userId="d3c62ae2-99a8-4683-8dc9-6b5de1ae91e6" providerId="ADAL" clId="{CB7F3260-5080-4C1D-AA74-CA9273CBDF6F}" dt="2022-10-11T15:11:33.104" v="571" actId="1076"/>
          <ac:spMkLst>
            <pc:docMk/>
            <pc:sldMk cId="169108449" sldId="898"/>
            <ac:spMk id="10" creationId="{DFD19E4D-859A-4D33-A329-3B35FCCF9288}"/>
          </ac:spMkLst>
        </pc:spChg>
        <pc:picChg chg="del">
          <ac:chgData name="Thorsten Albrecht" userId="d3c62ae2-99a8-4683-8dc9-6b5de1ae91e6" providerId="ADAL" clId="{CB7F3260-5080-4C1D-AA74-CA9273CBDF6F}" dt="2022-10-11T15:10:22.714" v="560" actId="478"/>
          <ac:picMkLst>
            <pc:docMk/>
            <pc:sldMk cId="169108449" sldId="898"/>
            <ac:picMk id="3" creationId="{7B288E6F-AA8B-2C25-97C7-53A5691CC4AD}"/>
          </ac:picMkLst>
        </pc:picChg>
        <pc:picChg chg="add mod ord modCrop">
          <ac:chgData name="Thorsten Albrecht" userId="d3c62ae2-99a8-4683-8dc9-6b5de1ae91e6" providerId="ADAL" clId="{CB7F3260-5080-4C1D-AA74-CA9273CBDF6F}" dt="2022-10-11T15:11:27.488" v="570" actId="167"/>
          <ac:picMkLst>
            <pc:docMk/>
            <pc:sldMk cId="169108449" sldId="898"/>
            <ac:picMk id="4" creationId="{5A8FB082-D594-C325-47D0-79A176A5849E}"/>
          </ac:picMkLst>
        </pc:picChg>
      </pc:sldChg>
      <pc:sldChg chg="addSp delSp modSp mod delAnim">
        <pc:chgData name="Thorsten Albrecht" userId="d3c62ae2-99a8-4683-8dc9-6b5de1ae91e6" providerId="ADAL" clId="{CB7F3260-5080-4C1D-AA74-CA9273CBDF6F}" dt="2022-10-11T15:14:57.755" v="581" actId="732"/>
        <pc:sldMkLst>
          <pc:docMk/>
          <pc:sldMk cId="4093056874" sldId="899"/>
        </pc:sldMkLst>
        <pc:spChg chg="del">
          <ac:chgData name="Thorsten Albrecht" userId="d3c62ae2-99a8-4683-8dc9-6b5de1ae91e6" providerId="ADAL" clId="{CB7F3260-5080-4C1D-AA74-CA9273CBDF6F}" dt="2022-10-11T15:11:59.852" v="573" actId="478"/>
          <ac:spMkLst>
            <pc:docMk/>
            <pc:sldMk cId="4093056874" sldId="899"/>
            <ac:spMk id="6" creationId="{D6F8C6C7-B50B-44FF-A5AB-F10FE2950B7A}"/>
          </ac:spMkLst>
        </pc:spChg>
        <pc:picChg chg="add mod modCrop">
          <ac:chgData name="Thorsten Albrecht" userId="d3c62ae2-99a8-4683-8dc9-6b5de1ae91e6" providerId="ADAL" clId="{CB7F3260-5080-4C1D-AA74-CA9273CBDF6F}" dt="2022-10-11T15:14:57.755" v="581" actId="732"/>
          <ac:picMkLst>
            <pc:docMk/>
            <pc:sldMk cId="4093056874" sldId="899"/>
            <ac:picMk id="3" creationId="{2C1BF1CE-9F3C-EC19-E1C7-99EB30B1A19F}"/>
          </ac:picMkLst>
        </pc:picChg>
        <pc:picChg chg="del ord">
          <ac:chgData name="Thorsten Albrecht" userId="d3c62ae2-99a8-4683-8dc9-6b5de1ae91e6" providerId="ADAL" clId="{CB7F3260-5080-4C1D-AA74-CA9273CBDF6F}" dt="2022-10-11T15:14:14.111" v="576" actId="478"/>
          <ac:picMkLst>
            <pc:docMk/>
            <pc:sldMk cId="4093056874" sldId="899"/>
            <ac:picMk id="4" creationId="{7AA1C606-2049-6B47-A9F1-415F92E8352B}"/>
          </ac:picMkLst>
        </pc:picChg>
        <pc:picChg chg="del">
          <ac:chgData name="Thorsten Albrecht" userId="d3c62ae2-99a8-4683-8dc9-6b5de1ae91e6" providerId="ADAL" clId="{CB7F3260-5080-4C1D-AA74-CA9273CBDF6F}" dt="2022-10-11T15:12:05.663" v="574" actId="478"/>
          <ac:picMkLst>
            <pc:docMk/>
            <pc:sldMk cId="4093056874" sldId="899"/>
            <ac:picMk id="10" creationId="{9FE9FFE5-994B-45FE-9261-0D6E936871B2}"/>
          </ac:picMkLst>
        </pc:picChg>
      </pc:sldChg>
      <pc:sldChg chg="addSp modSp mod">
        <pc:chgData name="Thorsten Albrecht" userId="d3c62ae2-99a8-4683-8dc9-6b5de1ae91e6" providerId="ADAL" clId="{CB7F3260-5080-4C1D-AA74-CA9273CBDF6F}" dt="2022-10-11T15:00:50.482" v="510" actId="14100"/>
        <pc:sldMkLst>
          <pc:docMk/>
          <pc:sldMk cId="2613222699" sldId="912"/>
        </pc:sldMkLst>
        <pc:spChg chg="add mod">
          <ac:chgData name="Thorsten Albrecht" userId="d3c62ae2-99a8-4683-8dc9-6b5de1ae91e6" providerId="ADAL" clId="{CB7F3260-5080-4C1D-AA74-CA9273CBDF6F}" dt="2022-10-11T15:00:50.482" v="510" actId="14100"/>
          <ac:spMkLst>
            <pc:docMk/>
            <pc:sldMk cId="2613222699" sldId="912"/>
            <ac:spMk id="2" creationId="{4782CCC1-1D0C-33D4-31DE-6F8B6D2BF182}"/>
          </ac:spMkLst>
        </pc:spChg>
      </pc:sldChg>
      <pc:sldChg chg="addSp delSp modSp add mod delAnim modAnim modNotesTx">
        <pc:chgData name="Thorsten Albrecht" userId="d3c62ae2-99a8-4683-8dc9-6b5de1ae91e6" providerId="ADAL" clId="{CB7F3260-5080-4C1D-AA74-CA9273CBDF6F}" dt="2022-10-11T14:40:38.651" v="480"/>
        <pc:sldMkLst>
          <pc:docMk/>
          <pc:sldMk cId="1673680802" sldId="914"/>
        </pc:sldMkLst>
        <pc:spChg chg="add mod">
          <ac:chgData name="Thorsten Albrecht" userId="d3c62ae2-99a8-4683-8dc9-6b5de1ae91e6" providerId="ADAL" clId="{CB7F3260-5080-4C1D-AA74-CA9273CBDF6F}" dt="2022-10-11T14:31:53.511" v="333" actId="20577"/>
          <ac:spMkLst>
            <pc:docMk/>
            <pc:sldMk cId="1673680802" sldId="914"/>
            <ac:spMk id="3" creationId="{308A7872-A99D-0C62-E0DF-6ADAF6D7317E}"/>
          </ac:spMkLst>
        </pc:spChg>
        <pc:spChg chg="del">
          <ac:chgData name="Thorsten Albrecht" userId="d3c62ae2-99a8-4683-8dc9-6b5de1ae91e6" providerId="ADAL" clId="{CB7F3260-5080-4C1D-AA74-CA9273CBDF6F}" dt="2022-10-11T14:27:16.137" v="161" actId="478"/>
          <ac:spMkLst>
            <pc:docMk/>
            <pc:sldMk cId="1673680802" sldId="914"/>
            <ac:spMk id="9" creationId="{F7A00217-34B8-40D5-B4D3-309616141F98}"/>
          </ac:spMkLst>
        </pc:spChg>
        <pc:picChg chg="mod ord modCrop">
          <ac:chgData name="Thorsten Albrecht" userId="d3c62ae2-99a8-4683-8dc9-6b5de1ae91e6" providerId="ADAL" clId="{CB7F3260-5080-4C1D-AA74-CA9273CBDF6F}" dt="2022-10-11T14:38:03.860" v="479" actId="167"/>
          <ac:picMkLst>
            <pc:docMk/>
            <pc:sldMk cId="1673680802" sldId="914"/>
            <ac:picMk id="2" creationId="{C14B7E6F-DE90-3B67-74D5-651289ED1FB0}"/>
          </ac:picMkLst>
        </pc:picChg>
      </pc:sldChg>
      <pc:sldChg chg="addSp delSp modSp add mod delAnim modAnim modNotesTx">
        <pc:chgData name="Thorsten Albrecht" userId="d3c62ae2-99a8-4683-8dc9-6b5de1ae91e6" providerId="ADAL" clId="{CB7F3260-5080-4C1D-AA74-CA9273CBDF6F}" dt="2022-10-11T14:36:37.351" v="477" actId="20577"/>
        <pc:sldMkLst>
          <pc:docMk/>
          <pc:sldMk cId="2786302909" sldId="915"/>
        </pc:sldMkLst>
        <pc:spChg chg="mod">
          <ac:chgData name="Thorsten Albrecht" userId="d3c62ae2-99a8-4683-8dc9-6b5de1ae91e6" providerId="ADAL" clId="{CB7F3260-5080-4C1D-AA74-CA9273CBDF6F}" dt="2022-10-11T14:32:52.704" v="347" actId="20577"/>
          <ac:spMkLst>
            <pc:docMk/>
            <pc:sldMk cId="2786302909" sldId="915"/>
            <ac:spMk id="3" creationId="{308A7872-A99D-0C62-E0DF-6ADAF6D7317E}"/>
          </ac:spMkLst>
        </pc:spChg>
        <pc:spChg chg="add del mod">
          <ac:chgData name="Thorsten Albrecht" userId="d3c62ae2-99a8-4683-8dc9-6b5de1ae91e6" providerId="ADAL" clId="{CB7F3260-5080-4C1D-AA74-CA9273CBDF6F}" dt="2022-10-11T14:35:15.063" v="374" actId="478"/>
          <ac:spMkLst>
            <pc:docMk/>
            <pc:sldMk cId="2786302909" sldId="915"/>
            <ac:spMk id="10" creationId="{C6370DB2-5BC5-0298-7414-89D255AE7A9B}"/>
          </ac:spMkLst>
        </pc:spChg>
        <pc:spChg chg="add mod">
          <ac:chgData name="Thorsten Albrecht" userId="d3c62ae2-99a8-4683-8dc9-6b5de1ae91e6" providerId="ADAL" clId="{CB7F3260-5080-4C1D-AA74-CA9273CBDF6F}" dt="2022-10-11T14:35:36.266" v="398" actId="20577"/>
          <ac:spMkLst>
            <pc:docMk/>
            <pc:sldMk cId="2786302909" sldId="915"/>
            <ac:spMk id="11" creationId="{B6A99C4A-5462-5D14-3AA4-B413FA5255DC}"/>
          </ac:spMkLst>
        </pc:spChg>
        <pc:spChg chg="add mod">
          <ac:chgData name="Thorsten Albrecht" userId="d3c62ae2-99a8-4683-8dc9-6b5de1ae91e6" providerId="ADAL" clId="{CB7F3260-5080-4C1D-AA74-CA9273CBDF6F}" dt="2022-10-11T14:36:04.115" v="424" actId="1037"/>
          <ac:spMkLst>
            <pc:docMk/>
            <pc:sldMk cId="2786302909" sldId="915"/>
            <ac:spMk id="12" creationId="{49EC72B8-633E-D784-2F7B-72E7789E85EE}"/>
          </ac:spMkLst>
        </pc:spChg>
        <pc:picChg chg="del">
          <ac:chgData name="Thorsten Albrecht" userId="d3c62ae2-99a8-4683-8dc9-6b5de1ae91e6" providerId="ADAL" clId="{CB7F3260-5080-4C1D-AA74-CA9273CBDF6F}" dt="2022-10-11T14:29:58.541" v="301" actId="478"/>
          <ac:picMkLst>
            <pc:docMk/>
            <pc:sldMk cId="2786302909" sldId="915"/>
            <ac:picMk id="2" creationId="{C14B7E6F-DE90-3B67-74D5-651289ED1FB0}"/>
          </ac:picMkLst>
        </pc:picChg>
        <pc:picChg chg="add del mod">
          <ac:chgData name="Thorsten Albrecht" userId="d3c62ae2-99a8-4683-8dc9-6b5de1ae91e6" providerId="ADAL" clId="{CB7F3260-5080-4C1D-AA74-CA9273CBDF6F}" dt="2022-10-11T14:30:13.169" v="304" actId="478"/>
          <ac:picMkLst>
            <pc:docMk/>
            <pc:sldMk cId="2786302909" sldId="915"/>
            <ac:picMk id="5" creationId="{A39DF04C-4CBC-94DB-546F-BF926CDFB6B1}"/>
          </ac:picMkLst>
        </pc:picChg>
        <pc:picChg chg="add mod ord modCrop">
          <ac:chgData name="Thorsten Albrecht" userId="d3c62ae2-99a8-4683-8dc9-6b5de1ae91e6" providerId="ADAL" clId="{CB7F3260-5080-4C1D-AA74-CA9273CBDF6F}" dt="2022-10-11T14:31:11.421" v="312" actId="167"/>
          <ac:picMkLst>
            <pc:docMk/>
            <pc:sldMk cId="2786302909" sldId="915"/>
            <ac:picMk id="7" creationId="{ED787752-6CFA-9BBF-A33F-8AD3732E91CF}"/>
          </ac:picMkLst>
        </pc:picChg>
        <pc:picChg chg="add del">
          <ac:chgData name="Thorsten Albrecht" userId="d3c62ae2-99a8-4683-8dc9-6b5de1ae91e6" providerId="ADAL" clId="{CB7F3260-5080-4C1D-AA74-CA9273CBDF6F}" dt="2022-10-11T14:32:23.936" v="335" actId="478"/>
          <ac:picMkLst>
            <pc:docMk/>
            <pc:sldMk cId="2786302909" sldId="915"/>
            <ac:picMk id="9" creationId="{0B98E997-4648-D528-0496-A0CCF44E00E2}"/>
          </ac:picMkLst>
        </pc:picChg>
      </pc:sldChg>
      <pc:sldChg chg="addSp delSp modSp add mod delAnim modNotesTx">
        <pc:chgData name="Thorsten Albrecht" userId="d3c62ae2-99a8-4683-8dc9-6b5de1ae91e6" providerId="ADAL" clId="{CB7F3260-5080-4C1D-AA74-CA9273CBDF6F}" dt="2022-10-11T15:04:49.635" v="551" actId="20577"/>
        <pc:sldMkLst>
          <pc:docMk/>
          <pc:sldMk cId="715118943" sldId="916"/>
        </pc:sldMkLst>
        <pc:spChg chg="del">
          <ac:chgData name="Thorsten Albrecht" userId="d3c62ae2-99a8-4683-8dc9-6b5de1ae91e6" providerId="ADAL" clId="{CB7F3260-5080-4C1D-AA74-CA9273CBDF6F}" dt="2022-10-11T15:04:34.566" v="520" actId="478"/>
          <ac:spMkLst>
            <pc:docMk/>
            <pc:sldMk cId="715118943" sldId="916"/>
            <ac:spMk id="4" creationId="{C95464EA-D578-48CB-A64A-1797C2137B21}"/>
          </ac:spMkLst>
        </pc:spChg>
        <pc:spChg chg="mod">
          <ac:chgData name="Thorsten Albrecht" userId="d3c62ae2-99a8-4683-8dc9-6b5de1ae91e6" providerId="ADAL" clId="{CB7F3260-5080-4C1D-AA74-CA9273CBDF6F}" dt="2022-10-11T15:04:39.527" v="521" actId="1076"/>
          <ac:spMkLst>
            <pc:docMk/>
            <pc:sldMk cId="715118943" sldId="916"/>
            <ac:spMk id="9" creationId="{8540CFCF-E341-4C6E-ABB0-F88D6FE2BB68}"/>
          </ac:spMkLst>
        </pc:spChg>
        <pc:picChg chg="del">
          <ac:chgData name="Thorsten Albrecht" userId="d3c62ae2-99a8-4683-8dc9-6b5de1ae91e6" providerId="ADAL" clId="{CB7F3260-5080-4C1D-AA74-CA9273CBDF6F}" dt="2022-10-11T15:04:03.751" v="512" actId="478"/>
          <ac:picMkLst>
            <pc:docMk/>
            <pc:sldMk cId="715118943" sldId="916"/>
            <ac:picMk id="3" creationId="{CB3DE1F8-CF43-2E0A-F519-AF45451BEB44}"/>
          </ac:picMkLst>
        </pc:picChg>
        <pc:picChg chg="add mod ord modCrop">
          <ac:chgData name="Thorsten Albrecht" userId="d3c62ae2-99a8-4683-8dc9-6b5de1ae91e6" providerId="ADAL" clId="{CB7F3260-5080-4C1D-AA74-CA9273CBDF6F}" dt="2022-10-11T15:04:26.989" v="519" actId="167"/>
          <ac:picMkLst>
            <pc:docMk/>
            <pc:sldMk cId="715118943" sldId="916"/>
            <ac:picMk id="5" creationId="{641CBD2A-C781-33A4-5957-2D62B7A98298}"/>
          </ac:picMkLst>
        </pc:picChg>
      </pc:sldChg>
      <pc:sldChg chg="addSp delSp modSp add mod delAnim">
        <pc:chgData name="Thorsten Albrecht" userId="d3c62ae2-99a8-4683-8dc9-6b5de1ae91e6" providerId="ADAL" clId="{CB7F3260-5080-4C1D-AA74-CA9273CBDF6F}" dt="2022-10-11T15:07:29.225" v="559" actId="732"/>
        <pc:sldMkLst>
          <pc:docMk/>
          <pc:sldMk cId="1888506073" sldId="917"/>
        </pc:sldMkLst>
        <pc:spChg chg="del">
          <ac:chgData name="Thorsten Albrecht" userId="d3c62ae2-99a8-4683-8dc9-6b5de1ae91e6" providerId="ADAL" clId="{CB7F3260-5080-4C1D-AA74-CA9273CBDF6F}" dt="2022-10-11T15:05:39.050" v="553" actId="478"/>
          <ac:spMkLst>
            <pc:docMk/>
            <pc:sldMk cId="1888506073" sldId="917"/>
            <ac:spMk id="9" creationId="{8540CFCF-E341-4C6E-ABB0-F88D6FE2BB68}"/>
          </ac:spMkLst>
        </pc:spChg>
        <pc:picChg chg="add mod modCrop">
          <ac:chgData name="Thorsten Albrecht" userId="d3c62ae2-99a8-4683-8dc9-6b5de1ae91e6" providerId="ADAL" clId="{CB7F3260-5080-4C1D-AA74-CA9273CBDF6F}" dt="2022-10-11T15:07:29.225" v="559" actId="732"/>
          <ac:picMkLst>
            <pc:docMk/>
            <pc:sldMk cId="1888506073" sldId="917"/>
            <ac:picMk id="3" creationId="{97AB921F-F87A-D37C-4A98-E2602A3D96CE}"/>
          </ac:picMkLst>
        </pc:picChg>
        <pc:picChg chg="del">
          <ac:chgData name="Thorsten Albrecht" userId="d3c62ae2-99a8-4683-8dc9-6b5de1ae91e6" providerId="ADAL" clId="{CB7F3260-5080-4C1D-AA74-CA9273CBDF6F}" dt="2022-10-11T15:06:23.532" v="554" actId="478"/>
          <ac:picMkLst>
            <pc:docMk/>
            <pc:sldMk cId="1888506073" sldId="917"/>
            <ac:picMk id="5" creationId="{641CBD2A-C781-33A4-5957-2D62B7A98298}"/>
          </ac:picMkLst>
        </pc:picChg>
      </pc:sldChg>
      <pc:sldChg chg="add">
        <pc:chgData name="Thorsten Albrecht" userId="d3c62ae2-99a8-4683-8dc9-6b5de1ae91e6" providerId="ADAL" clId="{CB7F3260-5080-4C1D-AA74-CA9273CBDF6F}" dt="2022-10-11T15:13:35.260" v="575"/>
        <pc:sldMkLst>
          <pc:docMk/>
          <pc:sldMk cId="1095075054" sldId="91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047621-4F6B-45AF-BD45-A16FD47B7B5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de-DE"/>
        </a:p>
      </dgm:t>
    </dgm:pt>
    <dgm:pt modelId="{B5DB3104-D8AD-4DF3-916A-E52CD26BEA06}">
      <dgm:prSet phldrT="[Text]" custT="1"/>
      <dgm:spPr>
        <a:solidFill>
          <a:schemeClr val="accent6">
            <a:lumMod val="75000"/>
          </a:schemeClr>
        </a:solidFill>
      </dgm:spPr>
      <dgm:t>
        <a:bodyPr/>
        <a:lstStyle/>
        <a:p>
          <a:r>
            <a:rPr lang="de-DE" sz="2000" dirty="0"/>
            <a:t>DE | Land | Deutschland </a:t>
          </a:r>
        </a:p>
      </dgm:t>
    </dgm:pt>
    <dgm:pt modelId="{A8110CB8-0DF8-4D66-8BA3-E206BC02421F}" type="parTrans" cxnId="{24438BEF-DBB3-4E2B-8752-1F08BC663862}">
      <dgm:prSet/>
      <dgm:spPr/>
      <dgm:t>
        <a:bodyPr/>
        <a:lstStyle/>
        <a:p>
          <a:endParaRPr lang="de-DE"/>
        </a:p>
      </dgm:t>
    </dgm:pt>
    <dgm:pt modelId="{4C6BA528-1357-4DC6-9269-D3C89DD89DC2}" type="sibTrans" cxnId="{24438BEF-DBB3-4E2B-8752-1F08BC663862}">
      <dgm:prSet/>
      <dgm:spPr/>
      <dgm:t>
        <a:bodyPr/>
        <a:lstStyle/>
        <a:p>
          <a:endParaRPr lang="de-DE"/>
        </a:p>
      </dgm:t>
    </dgm:pt>
    <dgm:pt modelId="{749222A4-D1E7-41D6-8229-436B76304D3E}">
      <dgm:prSet phldrT="[Text]" custT="1"/>
      <dgm:spPr>
        <a:solidFill>
          <a:schemeClr val="accent5"/>
        </a:solidFill>
      </dgm:spPr>
      <dgm:t>
        <a:bodyPr/>
        <a:lstStyle/>
        <a:p>
          <a:r>
            <a:rPr lang="de-DE" sz="2000" dirty="0"/>
            <a:t>2 | Regierungsbezirk | RP Karlsruhe</a:t>
          </a:r>
        </a:p>
      </dgm:t>
    </dgm:pt>
    <dgm:pt modelId="{77D0FAA2-7B65-4E97-BB78-6BBF1A683350}" type="parTrans" cxnId="{3E0C2F5F-BD4B-4404-AF02-A996ADE28428}">
      <dgm:prSet/>
      <dgm:spPr/>
      <dgm:t>
        <a:bodyPr/>
        <a:lstStyle/>
        <a:p>
          <a:endParaRPr lang="de-DE"/>
        </a:p>
      </dgm:t>
    </dgm:pt>
    <dgm:pt modelId="{FC69F6A3-5023-4F3B-A03C-F4D8B42C72C1}" type="sibTrans" cxnId="{3E0C2F5F-BD4B-4404-AF02-A996ADE28428}">
      <dgm:prSet/>
      <dgm:spPr/>
      <dgm:t>
        <a:bodyPr/>
        <a:lstStyle/>
        <a:p>
          <a:endParaRPr lang="de-DE"/>
        </a:p>
      </dgm:t>
    </dgm:pt>
    <dgm:pt modelId="{91A03545-7ABA-4708-B3B9-801033E4F3F3}">
      <dgm:prSet phldrT="[Text]" custT="1"/>
      <dgm:spPr>
        <a:solidFill>
          <a:schemeClr val="accent5">
            <a:lumMod val="75000"/>
          </a:schemeClr>
        </a:solidFill>
      </dgm:spPr>
      <dgm:t>
        <a:bodyPr/>
        <a:lstStyle/>
        <a:p>
          <a:r>
            <a:rPr lang="de-DE" sz="2000" dirty="0"/>
            <a:t>1 | Region | Mittlerer Oberrhein</a:t>
          </a:r>
        </a:p>
      </dgm:t>
    </dgm:pt>
    <dgm:pt modelId="{6EDC0930-D6B4-4702-9DF2-A0E7D619D085}" type="parTrans" cxnId="{7DE2EFF1-2962-44AC-BDA4-A5E59203F0D2}">
      <dgm:prSet/>
      <dgm:spPr/>
      <dgm:t>
        <a:bodyPr/>
        <a:lstStyle/>
        <a:p>
          <a:endParaRPr lang="de-DE"/>
        </a:p>
      </dgm:t>
    </dgm:pt>
    <dgm:pt modelId="{DD0485DB-B2B2-466A-8594-08D9DC5DBE2B}" type="sibTrans" cxnId="{7DE2EFF1-2962-44AC-BDA4-A5E59203F0D2}">
      <dgm:prSet/>
      <dgm:spPr/>
      <dgm:t>
        <a:bodyPr/>
        <a:lstStyle/>
        <a:p>
          <a:endParaRPr lang="de-DE"/>
        </a:p>
      </dgm:t>
    </dgm:pt>
    <dgm:pt modelId="{28C768F8-08A2-47E4-BE1B-5E99D080A2B3}">
      <dgm:prSet phldrT="[Text]" custT="1"/>
      <dgm:spPr>
        <a:solidFill>
          <a:schemeClr val="accent5">
            <a:lumMod val="75000"/>
          </a:schemeClr>
        </a:solidFill>
      </dgm:spPr>
      <dgm:t>
        <a:bodyPr/>
        <a:lstStyle/>
        <a:p>
          <a:r>
            <a:rPr lang="de-DE" sz="2000" dirty="0"/>
            <a:t>5 | Stadt, Kreis | Landkreis Karlsruhe</a:t>
          </a:r>
        </a:p>
      </dgm:t>
    </dgm:pt>
    <dgm:pt modelId="{9389E89E-B1D5-4153-AB62-26EE6D192408}" type="parTrans" cxnId="{0351EAA1-ABDE-4F05-A1E5-36FE80CCF3C3}">
      <dgm:prSet/>
      <dgm:spPr/>
      <dgm:t>
        <a:bodyPr/>
        <a:lstStyle/>
        <a:p>
          <a:endParaRPr lang="de-DE"/>
        </a:p>
      </dgm:t>
    </dgm:pt>
    <dgm:pt modelId="{9F36D054-1EE4-4314-9DEF-EEA822B94330}" type="sibTrans" cxnId="{0351EAA1-ABDE-4F05-A1E5-36FE80CCF3C3}">
      <dgm:prSet/>
      <dgm:spPr/>
      <dgm:t>
        <a:bodyPr/>
        <a:lstStyle/>
        <a:p>
          <a:endParaRPr lang="de-DE"/>
        </a:p>
      </dgm:t>
    </dgm:pt>
    <dgm:pt modelId="{CACC16BB-872D-4D5A-8B8F-D01CC0FDFC6A}">
      <dgm:prSet phldrT="[Text]" custT="1"/>
      <dgm:spPr>
        <a:solidFill>
          <a:schemeClr val="accent6">
            <a:lumMod val="75000"/>
          </a:schemeClr>
        </a:solidFill>
      </dgm:spPr>
      <dgm:t>
        <a:bodyPr/>
        <a:lstStyle/>
        <a:p>
          <a:r>
            <a:rPr lang="de-DE" sz="2000" dirty="0"/>
            <a:t>08 | Bundesland | Baden-Württemberg </a:t>
          </a:r>
        </a:p>
      </dgm:t>
    </dgm:pt>
    <dgm:pt modelId="{CEDFABDE-7282-413B-A119-8DB94E91F8BC}" type="parTrans" cxnId="{79009F12-6657-40F3-8994-CD9208099371}">
      <dgm:prSet/>
      <dgm:spPr/>
      <dgm:t>
        <a:bodyPr/>
        <a:lstStyle/>
        <a:p>
          <a:endParaRPr lang="de-DE"/>
        </a:p>
      </dgm:t>
    </dgm:pt>
    <dgm:pt modelId="{6FC08648-3A2F-4225-BA05-CC4374FE1EA0}" type="sibTrans" cxnId="{79009F12-6657-40F3-8994-CD9208099371}">
      <dgm:prSet/>
      <dgm:spPr/>
      <dgm:t>
        <a:bodyPr/>
        <a:lstStyle/>
        <a:p>
          <a:endParaRPr lang="de-DE"/>
        </a:p>
      </dgm:t>
    </dgm:pt>
    <dgm:pt modelId="{1ED66244-D6F0-40B8-84EC-6D8415110E01}">
      <dgm:prSet phldrT="[Text]" custT="1"/>
      <dgm:spPr>
        <a:solidFill>
          <a:schemeClr val="accent5">
            <a:lumMod val="75000"/>
          </a:schemeClr>
        </a:solidFill>
      </dgm:spPr>
      <dgm:t>
        <a:bodyPr/>
        <a:lstStyle/>
        <a:p>
          <a:endParaRPr lang="de-DE" sz="2000" dirty="0"/>
        </a:p>
      </dgm:t>
    </dgm:pt>
    <dgm:pt modelId="{B5A7F5D1-2986-42AE-AD4D-07AC8F977B88}" type="parTrans" cxnId="{B25D2F9A-E0D6-42FC-AAF2-0F1D511A1B9F}">
      <dgm:prSet/>
      <dgm:spPr/>
      <dgm:t>
        <a:bodyPr/>
        <a:lstStyle/>
        <a:p>
          <a:endParaRPr lang="de-DE"/>
        </a:p>
      </dgm:t>
    </dgm:pt>
    <dgm:pt modelId="{3065699B-14B6-4C2C-8818-4B3FECB0BB8C}" type="sibTrans" cxnId="{B25D2F9A-E0D6-42FC-AAF2-0F1D511A1B9F}">
      <dgm:prSet/>
      <dgm:spPr/>
      <dgm:t>
        <a:bodyPr/>
        <a:lstStyle/>
        <a:p>
          <a:endParaRPr lang="de-DE"/>
        </a:p>
      </dgm:t>
    </dgm:pt>
    <dgm:pt modelId="{0D121EE7-E2CB-4F65-9B2F-0974ACE456BF}" type="pres">
      <dgm:prSet presAssocID="{8B047621-4F6B-45AF-BD45-A16FD47B7B57}" presName="outerComposite" presStyleCnt="0">
        <dgm:presLayoutVars>
          <dgm:chMax val="5"/>
          <dgm:dir/>
          <dgm:resizeHandles val="exact"/>
        </dgm:presLayoutVars>
      </dgm:prSet>
      <dgm:spPr/>
    </dgm:pt>
    <dgm:pt modelId="{6490C544-6AF8-40F1-B88A-BF57AF51B7C2}" type="pres">
      <dgm:prSet presAssocID="{8B047621-4F6B-45AF-BD45-A16FD47B7B57}" presName="dummyMaxCanvas" presStyleCnt="0">
        <dgm:presLayoutVars/>
      </dgm:prSet>
      <dgm:spPr/>
    </dgm:pt>
    <dgm:pt modelId="{9CD80F3D-516D-45C4-88A4-8FD69B4C40CF}" type="pres">
      <dgm:prSet presAssocID="{8B047621-4F6B-45AF-BD45-A16FD47B7B57}" presName="FiveNodes_1" presStyleLbl="node1" presStyleIdx="0" presStyleCnt="5">
        <dgm:presLayoutVars>
          <dgm:bulletEnabled val="1"/>
        </dgm:presLayoutVars>
      </dgm:prSet>
      <dgm:spPr/>
    </dgm:pt>
    <dgm:pt modelId="{71E3AC5F-D5DB-4D1A-B293-83576744E4D1}" type="pres">
      <dgm:prSet presAssocID="{8B047621-4F6B-45AF-BD45-A16FD47B7B57}" presName="FiveNodes_2" presStyleLbl="node1" presStyleIdx="1" presStyleCnt="5">
        <dgm:presLayoutVars>
          <dgm:bulletEnabled val="1"/>
        </dgm:presLayoutVars>
      </dgm:prSet>
      <dgm:spPr/>
    </dgm:pt>
    <dgm:pt modelId="{19E4A9FA-9831-4835-A5DC-F6B42606BBF0}" type="pres">
      <dgm:prSet presAssocID="{8B047621-4F6B-45AF-BD45-A16FD47B7B57}" presName="FiveNodes_3" presStyleLbl="node1" presStyleIdx="2" presStyleCnt="5">
        <dgm:presLayoutVars>
          <dgm:bulletEnabled val="1"/>
        </dgm:presLayoutVars>
      </dgm:prSet>
      <dgm:spPr/>
    </dgm:pt>
    <dgm:pt modelId="{37A8A340-DB7A-48E2-91CE-AEF4775ED8AA}" type="pres">
      <dgm:prSet presAssocID="{8B047621-4F6B-45AF-BD45-A16FD47B7B57}" presName="FiveNodes_4" presStyleLbl="node1" presStyleIdx="3" presStyleCnt="5">
        <dgm:presLayoutVars>
          <dgm:bulletEnabled val="1"/>
        </dgm:presLayoutVars>
      </dgm:prSet>
      <dgm:spPr/>
    </dgm:pt>
    <dgm:pt modelId="{E7D324D8-6704-4C6B-9E28-B09CD73635EE}" type="pres">
      <dgm:prSet presAssocID="{8B047621-4F6B-45AF-BD45-A16FD47B7B57}" presName="FiveNodes_5" presStyleLbl="node1" presStyleIdx="4" presStyleCnt="5">
        <dgm:presLayoutVars>
          <dgm:bulletEnabled val="1"/>
        </dgm:presLayoutVars>
      </dgm:prSet>
      <dgm:spPr/>
    </dgm:pt>
    <dgm:pt modelId="{F3C9A670-9B72-4883-9386-EC7C2A4FFA6E}" type="pres">
      <dgm:prSet presAssocID="{8B047621-4F6B-45AF-BD45-A16FD47B7B57}" presName="FiveConn_1-2" presStyleLbl="fgAccFollowNode1" presStyleIdx="0" presStyleCnt="4">
        <dgm:presLayoutVars>
          <dgm:bulletEnabled val="1"/>
        </dgm:presLayoutVars>
      </dgm:prSet>
      <dgm:spPr/>
    </dgm:pt>
    <dgm:pt modelId="{748195D4-B603-4565-BB10-4D3E90943F4B}" type="pres">
      <dgm:prSet presAssocID="{8B047621-4F6B-45AF-BD45-A16FD47B7B57}" presName="FiveConn_2-3" presStyleLbl="fgAccFollowNode1" presStyleIdx="1" presStyleCnt="4">
        <dgm:presLayoutVars>
          <dgm:bulletEnabled val="1"/>
        </dgm:presLayoutVars>
      </dgm:prSet>
      <dgm:spPr/>
    </dgm:pt>
    <dgm:pt modelId="{CFC2E258-1FF7-497E-A0C4-9FDCDFFAF1E7}" type="pres">
      <dgm:prSet presAssocID="{8B047621-4F6B-45AF-BD45-A16FD47B7B57}" presName="FiveConn_3-4" presStyleLbl="fgAccFollowNode1" presStyleIdx="2" presStyleCnt="4">
        <dgm:presLayoutVars>
          <dgm:bulletEnabled val="1"/>
        </dgm:presLayoutVars>
      </dgm:prSet>
      <dgm:spPr/>
    </dgm:pt>
    <dgm:pt modelId="{DF334852-D723-43EB-B58F-147ACFFD8AD6}" type="pres">
      <dgm:prSet presAssocID="{8B047621-4F6B-45AF-BD45-A16FD47B7B57}" presName="FiveConn_4-5" presStyleLbl="fgAccFollowNode1" presStyleIdx="3" presStyleCnt="4">
        <dgm:presLayoutVars>
          <dgm:bulletEnabled val="1"/>
        </dgm:presLayoutVars>
      </dgm:prSet>
      <dgm:spPr/>
    </dgm:pt>
    <dgm:pt modelId="{7339CD85-071A-432F-B250-CBB4CFBF8585}" type="pres">
      <dgm:prSet presAssocID="{8B047621-4F6B-45AF-BD45-A16FD47B7B57}" presName="FiveNodes_1_text" presStyleLbl="node1" presStyleIdx="4" presStyleCnt="5">
        <dgm:presLayoutVars>
          <dgm:bulletEnabled val="1"/>
        </dgm:presLayoutVars>
      </dgm:prSet>
      <dgm:spPr/>
    </dgm:pt>
    <dgm:pt modelId="{C6049FB7-7E29-4C6A-8856-A3C07EB5691D}" type="pres">
      <dgm:prSet presAssocID="{8B047621-4F6B-45AF-BD45-A16FD47B7B57}" presName="FiveNodes_2_text" presStyleLbl="node1" presStyleIdx="4" presStyleCnt="5">
        <dgm:presLayoutVars>
          <dgm:bulletEnabled val="1"/>
        </dgm:presLayoutVars>
      </dgm:prSet>
      <dgm:spPr/>
    </dgm:pt>
    <dgm:pt modelId="{3858DE6C-6DD3-4219-93B1-ED6A17F07A58}" type="pres">
      <dgm:prSet presAssocID="{8B047621-4F6B-45AF-BD45-A16FD47B7B57}" presName="FiveNodes_3_text" presStyleLbl="node1" presStyleIdx="4" presStyleCnt="5">
        <dgm:presLayoutVars>
          <dgm:bulletEnabled val="1"/>
        </dgm:presLayoutVars>
      </dgm:prSet>
      <dgm:spPr/>
    </dgm:pt>
    <dgm:pt modelId="{5A810732-375C-4C84-9E3D-4D3CEAF5C817}" type="pres">
      <dgm:prSet presAssocID="{8B047621-4F6B-45AF-BD45-A16FD47B7B57}" presName="FiveNodes_4_text" presStyleLbl="node1" presStyleIdx="4" presStyleCnt="5">
        <dgm:presLayoutVars>
          <dgm:bulletEnabled val="1"/>
        </dgm:presLayoutVars>
      </dgm:prSet>
      <dgm:spPr/>
    </dgm:pt>
    <dgm:pt modelId="{6CFDF771-4296-4F11-92E2-A9449AC40425}" type="pres">
      <dgm:prSet presAssocID="{8B047621-4F6B-45AF-BD45-A16FD47B7B57}" presName="FiveNodes_5_text" presStyleLbl="node1" presStyleIdx="4" presStyleCnt="5">
        <dgm:presLayoutVars>
          <dgm:bulletEnabled val="1"/>
        </dgm:presLayoutVars>
      </dgm:prSet>
      <dgm:spPr/>
    </dgm:pt>
  </dgm:ptLst>
  <dgm:cxnLst>
    <dgm:cxn modelId="{8141660F-B498-4DF9-8796-28E75C695DBC}" type="presOf" srcId="{91A03545-7ABA-4708-B3B9-801033E4F3F3}" destId="{5A810732-375C-4C84-9E3D-4D3CEAF5C817}" srcOrd="1" destOrd="0" presId="urn:microsoft.com/office/officeart/2005/8/layout/vProcess5"/>
    <dgm:cxn modelId="{79009F12-6657-40F3-8994-CD9208099371}" srcId="{8B047621-4F6B-45AF-BD45-A16FD47B7B57}" destId="{CACC16BB-872D-4D5A-8B8F-D01CC0FDFC6A}" srcOrd="1" destOrd="0" parTransId="{CEDFABDE-7282-413B-A119-8DB94E91F8BC}" sibTransId="{6FC08648-3A2F-4225-BA05-CC4374FE1EA0}"/>
    <dgm:cxn modelId="{F8D3CB1A-1093-4DC4-BEEB-6DD8D3795F6F}" type="presOf" srcId="{28C768F8-08A2-47E4-BE1B-5E99D080A2B3}" destId="{E7D324D8-6704-4C6B-9E28-B09CD73635EE}" srcOrd="0" destOrd="0" presId="urn:microsoft.com/office/officeart/2005/8/layout/vProcess5"/>
    <dgm:cxn modelId="{F1A3281B-C36F-4BD1-AB12-6906326926FD}" type="presOf" srcId="{FC69F6A3-5023-4F3B-A03C-F4D8B42C72C1}" destId="{CFC2E258-1FF7-497E-A0C4-9FDCDFFAF1E7}" srcOrd="0" destOrd="0" presId="urn:microsoft.com/office/officeart/2005/8/layout/vProcess5"/>
    <dgm:cxn modelId="{789D4D23-BD7D-4402-9FA2-45AC0F9E8520}" type="presOf" srcId="{28C768F8-08A2-47E4-BE1B-5E99D080A2B3}" destId="{6CFDF771-4296-4F11-92E2-A9449AC40425}" srcOrd="1" destOrd="0" presId="urn:microsoft.com/office/officeart/2005/8/layout/vProcess5"/>
    <dgm:cxn modelId="{58B53535-70BF-4C73-B83A-A93778A10AFB}" type="presOf" srcId="{4C6BA528-1357-4DC6-9269-D3C89DD89DC2}" destId="{F3C9A670-9B72-4883-9386-EC7C2A4FFA6E}" srcOrd="0" destOrd="0" presId="urn:microsoft.com/office/officeart/2005/8/layout/vProcess5"/>
    <dgm:cxn modelId="{3E0C2F5F-BD4B-4404-AF02-A996ADE28428}" srcId="{8B047621-4F6B-45AF-BD45-A16FD47B7B57}" destId="{749222A4-D1E7-41D6-8229-436B76304D3E}" srcOrd="2" destOrd="0" parTransId="{77D0FAA2-7B65-4E97-BB78-6BBF1A683350}" sibTransId="{FC69F6A3-5023-4F3B-A03C-F4D8B42C72C1}"/>
    <dgm:cxn modelId="{710FF241-450C-4195-9092-AD778FEBAB6E}" type="presOf" srcId="{91A03545-7ABA-4708-B3B9-801033E4F3F3}" destId="{37A8A340-DB7A-48E2-91CE-AEF4775ED8AA}" srcOrd="0" destOrd="0" presId="urn:microsoft.com/office/officeart/2005/8/layout/vProcess5"/>
    <dgm:cxn modelId="{03769670-6186-46FC-8B3B-A1B0A7568CCC}" type="presOf" srcId="{CACC16BB-872D-4D5A-8B8F-D01CC0FDFC6A}" destId="{71E3AC5F-D5DB-4D1A-B293-83576744E4D1}" srcOrd="0" destOrd="0" presId="urn:microsoft.com/office/officeart/2005/8/layout/vProcess5"/>
    <dgm:cxn modelId="{6EA3027D-3E14-46D6-9DE3-A011907D2A67}" type="presOf" srcId="{DD0485DB-B2B2-466A-8594-08D9DC5DBE2B}" destId="{DF334852-D723-43EB-B58F-147ACFFD8AD6}" srcOrd="0" destOrd="0" presId="urn:microsoft.com/office/officeart/2005/8/layout/vProcess5"/>
    <dgm:cxn modelId="{B25D2F9A-E0D6-42FC-AAF2-0F1D511A1B9F}" srcId="{8B047621-4F6B-45AF-BD45-A16FD47B7B57}" destId="{1ED66244-D6F0-40B8-84EC-6D8415110E01}" srcOrd="5" destOrd="0" parTransId="{B5A7F5D1-2986-42AE-AD4D-07AC8F977B88}" sibTransId="{3065699B-14B6-4C2C-8818-4B3FECB0BB8C}"/>
    <dgm:cxn modelId="{F176139D-51DB-444F-8200-0A0C9DE1BA32}" type="presOf" srcId="{8B047621-4F6B-45AF-BD45-A16FD47B7B57}" destId="{0D121EE7-E2CB-4F65-9B2F-0974ACE456BF}" srcOrd="0" destOrd="0" presId="urn:microsoft.com/office/officeart/2005/8/layout/vProcess5"/>
    <dgm:cxn modelId="{0351EAA1-ABDE-4F05-A1E5-36FE80CCF3C3}" srcId="{8B047621-4F6B-45AF-BD45-A16FD47B7B57}" destId="{28C768F8-08A2-47E4-BE1B-5E99D080A2B3}" srcOrd="4" destOrd="0" parTransId="{9389E89E-B1D5-4153-AB62-26EE6D192408}" sibTransId="{9F36D054-1EE4-4314-9DEF-EEA822B94330}"/>
    <dgm:cxn modelId="{4009EBA3-1132-46C5-BE9E-A0D8433D16DE}" type="presOf" srcId="{CACC16BB-872D-4D5A-8B8F-D01CC0FDFC6A}" destId="{C6049FB7-7E29-4C6A-8856-A3C07EB5691D}" srcOrd="1" destOrd="0" presId="urn:microsoft.com/office/officeart/2005/8/layout/vProcess5"/>
    <dgm:cxn modelId="{25888AA9-3B98-498E-8331-9728C5F8311A}" type="presOf" srcId="{749222A4-D1E7-41D6-8229-436B76304D3E}" destId="{3858DE6C-6DD3-4219-93B1-ED6A17F07A58}" srcOrd="1" destOrd="0" presId="urn:microsoft.com/office/officeart/2005/8/layout/vProcess5"/>
    <dgm:cxn modelId="{0E65FAAF-B754-486A-A71E-36F6E37C6324}" type="presOf" srcId="{749222A4-D1E7-41D6-8229-436B76304D3E}" destId="{19E4A9FA-9831-4835-A5DC-F6B42606BBF0}" srcOrd="0" destOrd="0" presId="urn:microsoft.com/office/officeart/2005/8/layout/vProcess5"/>
    <dgm:cxn modelId="{950D31D1-9DC2-46C9-BAB2-B684878CDA92}" type="presOf" srcId="{6FC08648-3A2F-4225-BA05-CC4374FE1EA0}" destId="{748195D4-B603-4565-BB10-4D3E90943F4B}" srcOrd="0" destOrd="0" presId="urn:microsoft.com/office/officeart/2005/8/layout/vProcess5"/>
    <dgm:cxn modelId="{5D290FDA-11EB-497A-A29D-B60020E3C843}" type="presOf" srcId="{B5DB3104-D8AD-4DF3-916A-E52CD26BEA06}" destId="{7339CD85-071A-432F-B250-CBB4CFBF8585}" srcOrd="1" destOrd="0" presId="urn:microsoft.com/office/officeart/2005/8/layout/vProcess5"/>
    <dgm:cxn modelId="{24438BEF-DBB3-4E2B-8752-1F08BC663862}" srcId="{8B047621-4F6B-45AF-BD45-A16FD47B7B57}" destId="{B5DB3104-D8AD-4DF3-916A-E52CD26BEA06}" srcOrd="0" destOrd="0" parTransId="{A8110CB8-0DF8-4D66-8BA3-E206BC02421F}" sibTransId="{4C6BA528-1357-4DC6-9269-D3C89DD89DC2}"/>
    <dgm:cxn modelId="{F5BDBAF0-3224-435E-9428-AFF7513AAC35}" type="presOf" srcId="{B5DB3104-D8AD-4DF3-916A-E52CD26BEA06}" destId="{9CD80F3D-516D-45C4-88A4-8FD69B4C40CF}" srcOrd="0" destOrd="0" presId="urn:microsoft.com/office/officeart/2005/8/layout/vProcess5"/>
    <dgm:cxn modelId="{7DE2EFF1-2962-44AC-BDA4-A5E59203F0D2}" srcId="{8B047621-4F6B-45AF-BD45-A16FD47B7B57}" destId="{91A03545-7ABA-4708-B3B9-801033E4F3F3}" srcOrd="3" destOrd="0" parTransId="{6EDC0930-D6B4-4702-9DF2-A0E7D619D085}" sibTransId="{DD0485DB-B2B2-466A-8594-08D9DC5DBE2B}"/>
    <dgm:cxn modelId="{B4B6C833-E37E-4398-8FF6-6410AE39E3C2}" type="presParOf" srcId="{0D121EE7-E2CB-4F65-9B2F-0974ACE456BF}" destId="{6490C544-6AF8-40F1-B88A-BF57AF51B7C2}" srcOrd="0" destOrd="0" presId="urn:microsoft.com/office/officeart/2005/8/layout/vProcess5"/>
    <dgm:cxn modelId="{897BC889-F4E4-4DD0-8A01-8E6151A8D111}" type="presParOf" srcId="{0D121EE7-E2CB-4F65-9B2F-0974ACE456BF}" destId="{9CD80F3D-516D-45C4-88A4-8FD69B4C40CF}" srcOrd="1" destOrd="0" presId="urn:microsoft.com/office/officeart/2005/8/layout/vProcess5"/>
    <dgm:cxn modelId="{2CC7D978-DC00-4803-AB8A-B7415EAA879F}" type="presParOf" srcId="{0D121EE7-E2CB-4F65-9B2F-0974ACE456BF}" destId="{71E3AC5F-D5DB-4D1A-B293-83576744E4D1}" srcOrd="2" destOrd="0" presId="urn:microsoft.com/office/officeart/2005/8/layout/vProcess5"/>
    <dgm:cxn modelId="{F4BBE1BE-9A07-4EB5-825A-4F037E33AAE3}" type="presParOf" srcId="{0D121EE7-E2CB-4F65-9B2F-0974ACE456BF}" destId="{19E4A9FA-9831-4835-A5DC-F6B42606BBF0}" srcOrd="3" destOrd="0" presId="urn:microsoft.com/office/officeart/2005/8/layout/vProcess5"/>
    <dgm:cxn modelId="{B7A22298-9DFA-474F-A254-8E631C3F79AB}" type="presParOf" srcId="{0D121EE7-E2CB-4F65-9B2F-0974ACE456BF}" destId="{37A8A340-DB7A-48E2-91CE-AEF4775ED8AA}" srcOrd="4" destOrd="0" presId="urn:microsoft.com/office/officeart/2005/8/layout/vProcess5"/>
    <dgm:cxn modelId="{8F7B2050-918D-4781-BAD1-77223FFC0A39}" type="presParOf" srcId="{0D121EE7-E2CB-4F65-9B2F-0974ACE456BF}" destId="{E7D324D8-6704-4C6B-9E28-B09CD73635EE}" srcOrd="5" destOrd="0" presId="urn:microsoft.com/office/officeart/2005/8/layout/vProcess5"/>
    <dgm:cxn modelId="{B9C97AD1-9AFB-4FBE-9F96-C56BB1CE131B}" type="presParOf" srcId="{0D121EE7-E2CB-4F65-9B2F-0974ACE456BF}" destId="{F3C9A670-9B72-4883-9386-EC7C2A4FFA6E}" srcOrd="6" destOrd="0" presId="urn:microsoft.com/office/officeart/2005/8/layout/vProcess5"/>
    <dgm:cxn modelId="{FB0532C9-8F21-4C93-A68F-9FCE3E3866FC}" type="presParOf" srcId="{0D121EE7-E2CB-4F65-9B2F-0974ACE456BF}" destId="{748195D4-B603-4565-BB10-4D3E90943F4B}" srcOrd="7" destOrd="0" presId="urn:microsoft.com/office/officeart/2005/8/layout/vProcess5"/>
    <dgm:cxn modelId="{593E301E-A995-4929-9594-B638EC5C84BB}" type="presParOf" srcId="{0D121EE7-E2CB-4F65-9B2F-0974ACE456BF}" destId="{CFC2E258-1FF7-497E-A0C4-9FDCDFFAF1E7}" srcOrd="8" destOrd="0" presId="urn:microsoft.com/office/officeart/2005/8/layout/vProcess5"/>
    <dgm:cxn modelId="{C729A800-6AE6-420F-9392-A998B350B81A}" type="presParOf" srcId="{0D121EE7-E2CB-4F65-9B2F-0974ACE456BF}" destId="{DF334852-D723-43EB-B58F-147ACFFD8AD6}" srcOrd="9" destOrd="0" presId="urn:microsoft.com/office/officeart/2005/8/layout/vProcess5"/>
    <dgm:cxn modelId="{A89D4CF6-D7C9-41E6-8BC6-96CF9CE30343}" type="presParOf" srcId="{0D121EE7-E2CB-4F65-9B2F-0974ACE456BF}" destId="{7339CD85-071A-432F-B250-CBB4CFBF8585}" srcOrd="10" destOrd="0" presId="urn:microsoft.com/office/officeart/2005/8/layout/vProcess5"/>
    <dgm:cxn modelId="{B62EB501-F81A-426F-A1A4-91CAED7A556D}" type="presParOf" srcId="{0D121EE7-E2CB-4F65-9B2F-0974ACE456BF}" destId="{C6049FB7-7E29-4C6A-8856-A3C07EB5691D}" srcOrd="11" destOrd="0" presId="urn:microsoft.com/office/officeart/2005/8/layout/vProcess5"/>
    <dgm:cxn modelId="{42873372-0B36-4699-84C9-FC2AB5A0DA4E}" type="presParOf" srcId="{0D121EE7-E2CB-4F65-9B2F-0974ACE456BF}" destId="{3858DE6C-6DD3-4219-93B1-ED6A17F07A58}" srcOrd="12" destOrd="0" presId="urn:microsoft.com/office/officeart/2005/8/layout/vProcess5"/>
    <dgm:cxn modelId="{3B2C279C-CA45-45DD-8C80-C2D00BC25636}" type="presParOf" srcId="{0D121EE7-E2CB-4F65-9B2F-0974ACE456BF}" destId="{5A810732-375C-4C84-9E3D-4D3CEAF5C817}" srcOrd="13" destOrd="0" presId="urn:microsoft.com/office/officeart/2005/8/layout/vProcess5"/>
    <dgm:cxn modelId="{F8C0088B-1F7D-4449-99A4-3F8B8CBF212C}" type="presParOf" srcId="{0D121EE7-E2CB-4F65-9B2F-0974ACE456BF}" destId="{6CFDF771-4296-4F11-92E2-A9449AC40425}"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047621-4F6B-45AF-BD45-A16FD47B7B57}"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de-DE"/>
        </a:p>
      </dgm:t>
    </dgm:pt>
    <dgm:pt modelId="{AD52AAFD-3661-480A-A1B5-AC58F6C47248}">
      <dgm:prSet phldrT="[Text]" custT="1"/>
      <dgm:spPr>
        <a:solidFill>
          <a:srgbClr val="7030A0"/>
        </a:solidFill>
      </dgm:spPr>
      <dgm:t>
        <a:bodyPr/>
        <a:lstStyle/>
        <a:p>
          <a:r>
            <a:rPr lang="de-DE" sz="2200" dirty="0"/>
            <a:t>5001 | </a:t>
          </a:r>
          <a:r>
            <a:rPr lang="de-DE" sz="2000" dirty="0"/>
            <a:t>Gemeindeverband</a:t>
          </a:r>
          <a:r>
            <a:rPr lang="de-DE" sz="2200" dirty="0"/>
            <a:t> | </a:t>
          </a:r>
          <a:r>
            <a:rPr lang="de-DE" sz="2000" dirty="0"/>
            <a:t>VVG</a:t>
          </a:r>
          <a:r>
            <a:rPr lang="de-DE" sz="2200" dirty="0"/>
            <a:t> BS</a:t>
          </a:r>
        </a:p>
      </dgm:t>
    </dgm:pt>
    <dgm:pt modelId="{BC5F8B22-74D1-42FB-9D97-3D8CC2C360D9}" type="parTrans" cxnId="{A435C37A-7992-4D7A-BB28-F3516F7D311C}">
      <dgm:prSet/>
      <dgm:spPr/>
      <dgm:t>
        <a:bodyPr/>
        <a:lstStyle/>
        <a:p>
          <a:endParaRPr lang="de-DE"/>
        </a:p>
      </dgm:t>
    </dgm:pt>
    <dgm:pt modelId="{7C50E3E9-A471-4304-99BF-5BB1993BC8E5}" type="sibTrans" cxnId="{A435C37A-7992-4D7A-BB28-F3516F7D311C}">
      <dgm:prSet/>
      <dgm:spPr/>
      <dgm:t>
        <a:bodyPr/>
        <a:lstStyle/>
        <a:p>
          <a:endParaRPr lang="de-DE"/>
        </a:p>
      </dgm:t>
    </dgm:pt>
    <dgm:pt modelId="{62C82160-EADB-46B6-9AD6-312350C067A8}">
      <dgm:prSet phldrT="[Text]" custT="1"/>
      <dgm:spPr>
        <a:solidFill>
          <a:schemeClr val="accent2"/>
        </a:solidFill>
      </dgm:spPr>
      <dgm:t>
        <a:bodyPr/>
        <a:lstStyle/>
        <a:p>
          <a:r>
            <a:rPr lang="de-DE" sz="2200" dirty="0"/>
            <a:t>100 | </a:t>
          </a:r>
          <a:r>
            <a:rPr lang="de-DE" sz="2000" dirty="0"/>
            <a:t>Gemeinde</a:t>
          </a:r>
          <a:r>
            <a:rPr lang="de-DE" sz="2200" dirty="0"/>
            <a:t> | Bad Schönborn</a:t>
          </a:r>
        </a:p>
      </dgm:t>
    </dgm:pt>
    <dgm:pt modelId="{7AE222B6-AAF9-42A9-A263-DA92F56E70C3}" type="parTrans" cxnId="{B721048B-7A7E-41ED-B18C-87FC1B7F493A}">
      <dgm:prSet/>
      <dgm:spPr/>
      <dgm:t>
        <a:bodyPr/>
        <a:lstStyle/>
        <a:p>
          <a:endParaRPr lang="de-DE"/>
        </a:p>
      </dgm:t>
    </dgm:pt>
    <dgm:pt modelId="{AB15DBDD-A65F-4C53-B15C-01AA593B6559}" type="sibTrans" cxnId="{B721048B-7A7E-41ED-B18C-87FC1B7F493A}">
      <dgm:prSet/>
      <dgm:spPr/>
      <dgm:t>
        <a:bodyPr/>
        <a:lstStyle/>
        <a:p>
          <a:endParaRPr lang="de-DE"/>
        </a:p>
      </dgm:t>
    </dgm:pt>
    <dgm:pt modelId="{5B076462-777B-4AC5-B50A-EBD16232E2DA}">
      <dgm:prSet phldrT="[Text]" custT="1"/>
      <dgm:spPr>
        <a:solidFill>
          <a:srgbClr val="FF0000"/>
        </a:solidFill>
      </dgm:spPr>
      <dgm:t>
        <a:bodyPr/>
        <a:lstStyle/>
        <a:p>
          <a:r>
            <a:rPr lang="de-DE" sz="2200" dirty="0"/>
            <a:t>001 | </a:t>
          </a:r>
          <a:r>
            <a:rPr lang="de-DE" sz="2000" dirty="0"/>
            <a:t>Ortschaft</a:t>
          </a:r>
          <a:r>
            <a:rPr lang="de-DE" sz="2200" dirty="0"/>
            <a:t> | Mingolsheim</a:t>
          </a:r>
        </a:p>
      </dgm:t>
    </dgm:pt>
    <dgm:pt modelId="{68E3759B-F694-4194-AF35-6D3D22213267}" type="parTrans" cxnId="{303A6305-919E-4CB0-96E8-89C4AF4A1972}">
      <dgm:prSet/>
      <dgm:spPr/>
      <dgm:t>
        <a:bodyPr/>
        <a:lstStyle/>
        <a:p>
          <a:endParaRPr lang="de-DE"/>
        </a:p>
      </dgm:t>
    </dgm:pt>
    <dgm:pt modelId="{1897AD3D-F6E5-4D4E-9D64-0E3B05504F93}" type="sibTrans" cxnId="{303A6305-919E-4CB0-96E8-89C4AF4A1972}">
      <dgm:prSet/>
      <dgm:spPr/>
      <dgm:t>
        <a:bodyPr/>
        <a:lstStyle/>
        <a:p>
          <a:endParaRPr lang="de-DE"/>
        </a:p>
      </dgm:t>
    </dgm:pt>
    <dgm:pt modelId="{CA4B0C6F-6A62-41C2-9EB1-15E1660AA565}">
      <dgm:prSet phldrT="[Text]" custT="1"/>
      <dgm:spPr>
        <a:solidFill>
          <a:schemeClr val="tx1"/>
        </a:solidFill>
      </dgm:spPr>
      <dgm:t>
        <a:bodyPr/>
        <a:lstStyle/>
        <a:p>
          <a:r>
            <a:rPr lang="de-DE" sz="2200" dirty="0"/>
            <a:t>JF | </a:t>
          </a:r>
          <a:r>
            <a:rPr lang="de-DE" sz="2000" dirty="0"/>
            <a:t>Merkmal</a:t>
          </a:r>
          <a:r>
            <a:rPr lang="de-DE" sz="2200" dirty="0"/>
            <a:t> | Jugendfeuerwehr</a:t>
          </a:r>
        </a:p>
      </dgm:t>
    </dgm:pt>
    <dgm:pt modelId="{1F768C6E-4A19-4D7A-9B2A-11CC0A3E1992}" type="parTrans" cxnId="{3B1CDE21-54CB-4EB2-BA42-74A61ABAA31A}">
      <dgm:prSet/>
      <dgm:spPr/>
      <dgm:t>
        <a:bodyPr/>
        <a:lstStyle/>
        <a:p>
          <a:endParaRPr lang="de-DE"/>
        </a:p>
      </dgm:t>
    </dgm:pt>
    <dgm:pt modelId="{31D59EF7-CACD-412A-8580-7B4DF2601303}" type="sibTrans" cxnId="{3B1CDE21-54CB-4EB2-BA42-74A61ABAA31A}">
      <dgm:prSet/>
      <dgm:spPr/>
      <dgm:t>
        <a:bodyPr/>
        <a:lstStyle/>
        <a:p>
          <a:endParaRPr lang="de-DE"/>
        </a:p>
      </dgm:t>
    </dgm:pt>
    <dgm:pt modelId="{ED5571A1-DED3-4649-99DD-1093C5BB0E18}">
      <dgm:prSet phldrT="[Text]" custT="1"/>
      <dgm:spPr>
        <a:solidFill>
          <a:srgbClr val="7030A0"/>
        </a:solidFill>
      </dgm:spPr>
      <dgm:t>
        <a:bodyPr/>
        <a:lstStyle/>
        <a:p>
          <a:r>
            <a:rPr lang="de-DE" sz="2200" dirty="0"/>
            <a:t>01 | Unterkreis (Verband) | UK Kraichgau</a:t>
          </a:r>
        </a:p>
      </dgm:t>
    </dgm:pt>
    <dgm:pt modelId="{5D940EBF-4528-49E1-9E97-C37BD5DAD816}" type="parTrans" cxnId="{06F17FA5-62B2-4C1B-9C8F-0F277AD45095}">
      <dgm:prSet/>
      <dgm:spPr/>
      <dgm:t>
        <a:bodyPr/>
        <a:lstStyle/>
        <a:p>
          <a:endParaRPr lang="de-DE"/>
        </a:p>
      </dgm:t>
    </dgm:pt>
    <dgm:pt modelId="{1403459B-A4E0-42BE-98C3-4CD89F0498CB}" type="sibTrans" cxnId="{06F17FA5-62B2-4C1B-9C8F-0F277AD45095}">
      <dgm:prSet/>
      <dgm:spPr/>
      <dgm:t>
        <a:bodyPr/>
        <a:lstStyle/>
        <a:p>
          <a:endParaRPr lang="de-DE"/>
        </a:p>
      </dgm:t>
    </dgm:pt>
    <dgm:pt modelId="{0D121EE7-E2CB-4F65-9B2F-0974ACE456BF}" type="pres">
      <dgm:prSet presAssocID="{8B047621-4F6B-45AF-BD45-A16FD47B7B57}" presName="outerComposite" presStyleCnt="0">
        <dgm:presLayoutVars>
          <dgm:chMax val="5"/>
          <dgm:dir/>
          <dgm:resizeHandles val="exact"/>
        </dgm:presLayoutVars>
      </dgm:prSet>
      <dgm:spPr/>
    </dgm:pt>
    <dgm:pt modelId="{6490C544-6AF8-40F1-B88A-BF57AF51B7C2}" type="pres">
      <dgm:prSet presAssocID="{8B047621-4F6B-45AF-BD45-A16FD47B7B57}" presName="dummyMaxCanvas" presStyleCnt="0">
        <dgm:presLayoutVars/>
      </dgm:prSet>
      <dgm:spPr/>
    </dgm:pt>
    <dgm:pt modelId="{F2C866AB-16FD-442D-BC2F-5CC96F85BF57}" type="pres">
      <dgm:prSet presAssocID="{8B047621-4F6B-45AF-BD45-A16FD47B7B57}" presName="FiveNodes_1" presStyleLbl="node1" presStyleIdx="0" presStyleCnt="5">
        <dgm:presLayoutVars>
          <dgm:bulletEnabled val="1"/>
        </dgm:presLayoutVars>
      </dgm:prSet>
      <dgm:spPr/>
    </dgm:pt>
    <dgm:pt modelId="{DE3AE77D-576C-42C1-B3FF-69ADE76AC5F8}" type="pres">
      <dgm:prSet presAssocID="{8B047621-4F6B-45AF-BD45-A16FD47B7B57}" presName="FiveNodes_2" presStyleLbl="node1" presStyleIdx="1" presStyleCnt="5">
        <dgm:presLayoutVars>
          <dgm:bulletEnabled val="1"/>
        </dgm:presLayoutVars>
      </dgm:prSet>
      <dgm:spPr/>
    </dgm:pt>
    <dgm:pt modelId="{A29324AD-FAC4-432E-A5E2-CECC70C1B370}" type="pres">
      <dgm:prSet presAssocID="{8B047621-4F6B-45AF-BD45-A16FD47B7B57}" presName="FiveNodes_3" presStyleLbl="node1" presStyleIdx="2" presStyleCnt="5">
        <dgm:presLayoutVars>
          <dgm:bulletEnabled val="1"/>
        </dgm:presLayoutVars>
      </dgm:prSet>
      <dgm:spPr/>
    </dgm:pt>
    <dgm:pt modelId="{5BAA6B67-67BD-4582-B153-7C45457B218B}" type="pres">
      <dgm:prSet presAssocID="{8B047621-4F6B-45AF-BD45-A16FD47B7B57}" presName="FiveNodes_4" presStyleLbl="node1" presStyleIdx="3" presStyleCnt="5">
        <dgm:presLayoutVars>
          <dgm:bulletEnabled val="1"/>
        </dgm:presLayoutVars>
      </dgm:prSet>
      <dgm:spPr/>
    </dgm:pt>
    <dgm:pt modelId="{5BE84608-8EDB-4889-98A2-20E500A92630}" type="pres">
      <dgm:prSet presAssocID="{8B047621-4F6B-45AF-BD45-A16FD47B7B57}" presName="FiveNodes_5" presStyleLbl="node1" presStyleIdx="4" presStyleCnt="5">
        <dgm:presLayoutVars>
          <dgm:bulletEnabled val="1"/>
        </dgm:presLayoutVars>
      </dgm:prSet>
      <dgm:spPr/>
    </dgm:pt>
    <dgm:pt modelId="{BCBC9B09-D928-4A8F-A7CB-0BBE63219B0D}" type="pres">
      <dgm:prSet presAssocID="{8B047621-4F6B-45AF-BD45-A16FD47B7B57}" presName="FiveConn_1-2" presStyleLbl="fgAccFollowNode1" presStyleIdx="0" presStyleCnt="4">
        <dgm:presLayoutVars>
          <dgm:bulletEnabled val="1"/>
        </dgm:presLayoutVars>
      </dgm:prSet>
      <dgm:spPr/>
    </dgm:pt>
    <dgm:pt modelId="{36C7BF78-95CA-4A80-8D2B-91399CEEC8CE}" type="pres">
      <dgm:prSet presAssocID="{8B047621-4F6B-45AF-BD45-A16FD47B7B57}" presName="FiveConn_2-3" presStyleLbl="fgAccFollowNode1" presStyleIdx="1" presStyleCnt="4">
        <dgm:presLayoutVars>
          <dgm:bulletEnabled val="1"/>
        </dgm:presLayoutVars>
      </dgm:prSet>
      <dgm:spPr/>
    </dgm:pt>
    <dgm:pt modelId="{BE1DBE5D-2F17-4E11-9F8B-9AB7D0109B4B}" type="pres">
      <dgm:prSet presAssocID="{8B047621-4F6B-45AF-BD45-A16FD47B7B57}" presName="FiveConn_3-4" presStyleLbl="fgAccFollowNode1" presStyleIdx="2" presStyleCnt="4">
        <dgm:presLayoutVars>
          <dgm:bulletEnabled val="1"/>
        </dgm:presLayoutVars>
      </dgm:prSet>
      <dgm:spPr/>
    </dgm:pt>
    <dgm:pt modelId="{C4B07102-0E20-48D3-9A95-3213EF7145F8}" type="pres">
      <dgm:prSet presAssocID="{8B047621-4F6B-45AF-BD45-A16FD47B7B57}" presName="FiveConn_4-5" presStyleLbl="fgAccFollowNode1" presStyleIdx="3" presStyleCnt="4">
        <dgm:presLayoutVars>
          <dgm:bulletEnabled val="1"/>
        </dgm:presLayoutVars>
      </dgm:prSet>
      <dgm:spPr/>
    </dgm:pt>
    <dgm:pt modelId="{30C8E069-2376-4B3C-B8B2-64E11B55A7CC}" type="pres">
      <dgm:prSet presAssocID="{8B047621-4F6B-45AF-BD45-A16FD47B7B57}" presName="FiveNodes_1_text" presStyleLbl="node1" presStyleIdx="4" presStyleCnt="5">
        <dgm:presLayoutVars>
          <dgm:bulletEnabled val="1"/>
        </dgm:presLayoutVars>
      </dgm:prSet>
      <dgm:spPr/>
    </dgm:pt>
    <dgm:pt modelId="{B5BE0C71-9B78-449F-875D-C83CEC6C3DF6}" type="pres">
      <dgm:prSet presAssocID="{8B047621-4F6B-45AF-BD45-A16FD47B7B57}" presName="FiveNodes_2_text" presStyleLbl="node1" presStyleIdx="4" presStyleCnt="5">
        <dgm:presLayoutVars>
          <dgm:bulletEnabled val="1"/>
        </dgm:presLayoutVars>
      </dgm:prSet>
      <dgm:spPr/>
    </dgm:pt>
    <dgm:pt modelId="{1697A4FA-2305-4325-AA3D-D4BC4C242A98}" type="pres">
      <dgm:prSet presAssocID="{8B047621-4F6B-45AF-BD45-A16FD47B7B57}" presName="FiveNodes_3_text" presStyleLbl="node1" presStyleIdx="4" presStyleCnt="5">
        <dgm:presLayoutVars>
          <dgm:bulletEnabled val="1"/>
        </dgm:presLayoutVars>
      </dgm:prSet>
      <dgm:spPr/>
    </dgm:pt>
    <dgm:pt modelId="{F83E2F87-52A6-454B-8BB5-13E6910A0896}" type="pres">
      <dgm:prSet presAssocID="{8B047621-4F6B-45AF-BD45-A16FD47B7B57}" presName="FiveNodes_4_text" presStyleLbl="node1" presStyleIdx="4" presStyleCnt="5">
        <dgm:presLayoutVars>
          <dgm:bulletEnabled val="1"/>
        </dgm:presLayoutVars>
      </dgm:prSet>
      <dgm:spPr/>
    </dgm:pt>
    <dgm:pt modelId="{30994819-D6A0-4324-BAE1-1490C23E54B3}" type="pres">
      <dgm:prSet presAssocID="{8B047621-4F6B-45AF-BD45-A16FD47B7B57}" presName="FiveNodes_5_text" presStyleLbl="node1" presStyleIdx="4" presStyleCnt="5">
        <dgm:presLayoutVars>
          <dgm:bulletEnabled val="1"/>
        </dgm:presLayoutVars>
      </dgm:prSet>
      <dgm:spPr/>
    </dgm:pt>
  </dgm:ptLst>
  <dgm:cxnLst>
    <dgm:cxn modelId="{303A6305-919E-4CB0-96E8-89C4AF4A1972}" srcId="{8B047621-4F6B-45AF-BD45-A16FD47B7B57}" destId="{5B076462-777B-4AC5-B50A-EBD16232E2DA}" srcOrd="3" destOrd="0" parTransId="{68E3759B-F694-4194-AF35-6D3D22213267}" sibTransId="{1897AD3D-F6E5-4D4E-9D64-0E3B05504F93}"/>
    <dgm:cxn modelId="{3B1CDE21-54CB-4EB2-BA42-74A61ABAA31A}" srcId="{8B047621-4F6B-45AF-BD45-A16FD47B7B57}" destId="{CA4B0C6F-6A62-41C2-9EB1-15E1660AA565}" srcOrd="4" destOrd="0" parTransId="{1F768C6E-4A19-4D7A-9B2A-11CC0A3E1992}" sibTransId="{31D59EF7-CACD-412A-8580-7B4DF2601303}"/>
    <dgm:cxn modelId="{92104F36-C3AA-47FA-8141-BB478B8F233C}" type="presOf" srcId="{CA4B0C6F-6A62-41C2-9EB1-15E1660AA565}" destId="{30994819-D6A0-4324-BAE1-1490C23E54B3}" srcOrd="1" destOrd="0" presId="urn:microsoft.com/office/officeart/2005/8/layout/vProcess5"/>
    <dgm:cxn modelId="{525A8A62-A618-45ED-B175-E868708096DF}" type="presOf" srcId="{AB15DBDD-A65F-4C53-B15C-01AA593B6559}" destId="{BE1DBE5D-2F17-4E11-9F8B-9AB7D0109B4B}" srcOrd="0" destOrd="0" presId="urn:microsoft.com/office/officeart/2005/8/layout/vProcess5"/>
    <dgm:cxn modelId="{44326267-376C-417B-B298-97292D325762}" type="presOf" srcId="{62C82160-EADB-46B6-9AD6-312350C067A8}" destId="{A29324AD-FAC4-432E-A5E2-CECC70C1B370}" srcOrd="0" destOrd="0" presId="urn:microsoft.com/office/officeart/2005/8/layout/vProcess5"/>
    <dgm:cxn modelId="{CB597D6B-2772-41E7-A7A3-0DAEC363091F}" type="presOf" srcId="{7C50E3E9-A471-4304-99BF-5BB1993BC8E5}" destId="{36C7BF78-95CA-4A80-8D2B-91399CEEC8CE}" srcOrd="0" destOrd="0" presId="urn:microsoft.com/office/officeart/2005/8/layout/vProcess5"/>
    <dgm:cxn modelId="{7C1AA76B-9B6C-4139-BB47-E72FC90AD465}" type="presOf" srcId="{ED5571A1-DED3-4649-99DD-1093C5BB0E18}" destId="{F2C866AB-16FD-442D-BC2F-5CC96F85BF57}" srcOrd="0" destOrd="0" presId="urn:microsoft.com/office/officeart/2005/8/layout/vProcess5"/>
    <dgm:cxn modelId="{09500354-DF2A-4D7A-8798-B110E988003D}" type="presOf" srcId="{AD52AAFD-3661-480A-A1B5-AC58F6C47248}" destId="{B5BE0C71-9B78-449F-875D-C83CEC6C3DF6}" srcOrd="1" destOrd="0" presId="urn:microsoft.com/office/officeart/2005/8/layout/vProcess5"/>
    <dgm:cxn modelId="{A435C37A-7992-4D7A-BB28-F3516F7D311C}" srcId="{8B047621-4F6B-45AF-BD45-A16FD47B7B57}" destId="{AD52AAFD-3661-480A-A1B5-AC58F6C47248}" srcOrd="1" destOrd="0" parTransId="{BC5F8B22-74D1-42FB-9D97-3D8CC2C360D9}" sibTransId="{7C50E3E9-A471-4304-99BF-5BB1993BC8E5}"/>
    <dgm:cxn modelId="{0579E27B-9185-46F0-B45E-E657FF92EA03}" type="presOf" srcId="{5B076462-777B-4AC5-B50A-EBD16232E2DA}" destId="{F83E2F87-52A6-454B-8BB5-13E6910A0896}" srcOrd="1" destOrd="0" presId="urn:microsoft.com/office/officeart/2005/8/layout/vProcess5"/>
    <dgm:cxn modelId="{1FC01084-A795-4189-9C04-AFE1F39F966C}" type="presOf" srcId="{62C82160-EADB-46B6-9AD6-312350C067A8}" destId="{1697A4FA-2305-4325-AA3D-D4BC4C242A98}" srcOrd="1" destOrd="0" presId="urn:microsoft.com/office/officeart/2005/8/layout/vProcess5"/>
    <dgm:cxn modelId="{B721048B-7A7E-41ED-B18C-87FC1B7F493A}" srcId="{8B047621-4F6B-45AF-BD45-A16FD47B7B57}" destId="{62C82160-EADB-46B6-9AD6-312350C067A8}" srcOrd="2" destOrd="0" parTransId="{7AE222B6-AAF9-42A9-A263-DA92F56E70C3}" sibTransId="{AB15DBDD-A65F-4C53-B15C-01AA593B6559}"/>
    <dgm:cxn modelId="{7389EA8C-E8C8-4E1D-8AD7-AD2057B6BD8F}" type="presOf" srcId="{ED5571A1-DED3-4649-99DD-1093C5BB0E18}" destId="{30C8E069-2376-4B3C-B8B2-64E11B55A7CC}" srcOrd="1" destOrd="0" presId="urn:microsoft.com/office/officeart/2005/8/layout/vProcess5"/>
    <dgm:cxn modelId="{B4C34991-8A48-4728-BED6-0537452B4109}" type="presOf" srcId="{1403459B-A4E0-42BE-98C3-4CD89F0498CB}" destId="{BCBC9B09-D928-4A8F-A7CB-0BBE63219B0D}" srcOrd="0" destOrd="0" presId="urn:microsoft.com/office/officeart/2005/8/layout/vProcess5"/>
    <dgm:cxn modelId="{FF8AA69C-57E7-4683-A187-8FC14DCE12EF}" type="presOf" srcId="{5B076462-777B-4AC5-B50A-EBD16232E2DA}" destId="{5BAA6B67-67BD-4582-B153-7C45457B218B}" srcOrd="0" destOrd="0" presId="urn:microsoft.com/office/officeart/2005/8/layout/vProcess5"/>
    <dgm:cxn modelId="{F176139D-51DB-444F-8200-0A0C9DE1BA32}" type="presOf" srcId="{8B047621-4F6B-45AF-BD45-A16FD47B7B57}" destId="{0D121EE7-E2CB-4F65-9B2F-0974ACE456BF}" srcOrd="0" destOrd="0" presId="urn:microsoft.com/office/officeart/2005/8/layout/vProcess5"/>
    <dgm:cxn modelId="{0FAF83A3-1171-4CCC-9A32-461F1A6BD0C5}" type="presOf" srcId="{CA4B0C6F-6A62-41C2-9EB1-15E1660AA565}" destId="{5BE84608-8EDB-4889-98A2-20E500A92630}" srcOrd="0" destOrd="0" presId="urn:microsoft.com/office/officeart/2005/8/layout/vProcess5"/>
    <dgm:cxn modelId="{06F17FA5-62B2-4C1B-9C8F-0F277AD45095}" srcId="{8B047621-4F6B-45AF-BD45-A16FD47B7B57}" destId="{ED5571A1-DED3-4649-99DD-1093C5BB0E18}" srcOrd="0" destOrd="0" parTransId="{5D940EBF-4528-49E1-9E97-C37BD5DAD816}" sibTransId="{1403459B-A4E0-42BE-98C3-4CD89F0498CB}"/>
    <dgm:cxn modelId="{A48E05D0-1492-482E-AC12-A3E0DA4C58B6}" type="presOf" srcId="{1897AD3D-F6E5-4D4E-9D64-0E3B05504F93}" destId="{C4B07102-0E20-48D3-9A95-3213EF7145F8}" srcOrd="0" destOrd="0" presId="urn:microsoft.com/office/officeart/2005/8/layout/vProcess5"/>
    <dgm:cxn modelId="{D54FB4EA-6CC5-4A45-B35D-27B0513284EB}" type="presOf" srcId="{AD52AAFD-3661-480A-A1B5-AC58F6C47248}" destId="{DE3AE77D-576C-42C1-B3FF-69ADE76AC5F8}" srcOrd="0" destOrd="0" presId="urn:microsoft.com/office/officeart/2005/8/layout/vProcess5"/>
    <dgm:cxn modelId="{B4B6C833-E37E-4398-8FF6-6410AE39E3C2}" type="presParOf" srcId="{0D121EE7-E2CB-4F65-9B2F-0974ACE456BF}" destId="{6490C544-6AF8-40F1-B88A-BF57AF51B7C2}" srcOrd="0" destOrd="0" presId="urn:microsoft.com/office/officeart/2005/8/layout/vProcess5"/>
    <dgm:cxn modelId="{C254CFFF-9AFB-41B1-934C-9F426FB841DA}" type="presParOf" srcId="{0D121EE7-E2CB-4F65-9B2F-0974ACE456BF}" destId="{F2C866AB-16FD-442D-BC2F-5CC96F85BF57}" srcOrd="1" destOrd="0" presId="urn:microsoft.com/office/officeart/2005/8/layout/vProcess5"/>
    <dgm:cxn modelId="{1F5B9EF4-CBF0-4FEE-9CC0-11020532113F}" type="presParOf" srcId="{0D121EE7-E2CB-4F65-9B2F-0974ACE456BF}" destId="{DE3AE77D-576C-42C1-B3FF-69ADE76AC5F8}" srcOrd="2" destOrd="0" presId="urn:microsoft.com/office/officeart/2005/8/layout/vProcess5"/>
    <dgm:cxn modelId="{FE67795C-AE12-4E2F-8206-6F721684047F}" type="presParOf" srcId="{0D121EE7-E2CB-4F65-9B2F-0974ACE456BF}" destId="{A29324AD-FAC4-432E-A5E2-CECC70C1B370}" srcOrd="3" destOrd="0" presId="urn:microsoft.com/office/officeart/2005/8/layout/vProcess5"/>
    <dgm:cxn modelId="{CD612DAD-3379-437E-89B7-3BE04477B9AA}" type="presParOf" srcId="{0D121EE7-E2CB-4F65-9B2F-0974ACE456BF}" destId="{5BAA6B67-67BD-4582-B153-7C45457B218B}" srcOrd="4" destOrd="0" presId="urn:microsoft.com/office/officeart/2005/8/layout/vProcess5"/>
    <dgm:cxn modelId="{696F26BA-0568-4C86-9DD4-40E2A9A15A6B}" type="presParOf" srcId="{0D121EE7-E2CB-4F65-9B2F-0974ACE456BF}" destId="{5BE84608-8EDB-4889-98A2-20E500A92630}" srcOrd="5" destOrd="0" presId="urn:microsoft.com/office/officeart/2005/8/layout/vProcess5"/>
    <dgm:cxn modelId="{A67AFB41-176D-499D-96D6-CB3F5CAB3DBC}" type="presParOf" srcId="{0D121EE7-E2CB-4F65-9B2F-0974ACE456BF}" destId="{BCBC9B09-D928-4A8F-A7CB-0BBE63219B0D}" srcOrd="6" destOrd="0" presId="urn:microsoft.com/office/officeart/2005/8/layout/vProcess5"/>
    <dgm:cxn modelId="{F77678DC-853B-4F45-9123-ED78C76A8EF2}" type="presParOf" srcId="{0D121EE7-E2CB-4F65-9B2F-0974ACE456BF}" destId="{36C7BF78-95CA-4A80-8D2B-91399CEEC8CE}" srcOrd="7" destOrd="0" presId="urn:microsoft.com/office/officeart/2005/8/layout/vProcess5"/>
    <dgm:cxn modelId="{1638E05C-72F8-4537-8337-BC3D16A991DD}" type="presParOf" srcId="{0D121EE7-E2CB-4F65-9B2F-0974ACE456BF}" destId="{BE1DBE5D-2F17-4E11-9F8B-9AB7D0109B4B}" srcOrd="8" destOrd="0" presId="urn:microsoft.com/office/officeart/2005/8/layout/vProcess5"/>
    <dgm:cxn modelId="{C764FF37-B84F-45C2-8867-39907C7BCD67}" type="presParOf" srcId="{0D121EE7-E2CB-4F65-9B2F-0974ACE456BF}" destId="{C4B07102-0E20-48D3-9A95-3213EF7145F8}" srcOrd="9" destOrd="0" presId="urn:microsoft.com/office/officeart/2005/8/layout/vProcess5"/>
    <dgm:cxn modelId="{09A31C7D-615D-4854-893E-C27C0B2CDB9D}" type="presParOf" srcId="{0D121EE7-E2CB-4F65-9B2F-0974ACE456BF}" destId="{30C8E069-2376-4B3C-B8B2-64E11B55A7CC}" srcOrd="10" destOrd="0" presId="urn:microsoft.com/office/officeart/2005/8/layout/vProcess5"/>
    <dgm:cxn modelId="{355EB4E3-E47E-4576-97B3-FDD96CB81774}" type="presParOf" srcId="{0D121EE7-E2CB-4F65-9B2F-0974ACE456BF}" destId="{B5BE0C71-9B78-449F-875D-C83CEC6C3DF6}" srcOrd="11" destOrd="0" presId="urn:microsoft.com/office/officeart/2005/8/layout/vProcess5"/>
    <dgm:cxn modelId="{27890E1F-0561-4E3F-9673-3F7B254B5626}" type="presParOf" srcId="{0D121EE7-E2CB-4F65-9B2F-0974ACE456BF}" destId="{1697A4FA-2305-4325-AA3D-D4BC4C242A98}" srcOrd="12" destOrd="0" presId="urn:microsoft.com/office/officeart/2005/8/layout/vProcess5"/>
    <dgm:cxn modelId="{7D2A1405-829E-485A-8AD5-6682E35FA3F9}" type="presParOf" srcId="{0D121EE7-E2CB-4F65-9B2F-0974ACE456BF}" destId="{F83E2F87-52A6-454B-8BB5-13E6910A0896}" srcOrd="13" destOrd="0" presId="urn:microsoft.com/office/officeart/2005/8/layout/vProcess5"/>
    <dgm:cxn modelId="{07110343-2C4A-440E-A52E-4F074108E6D0}" type="presParOf" srcId="{0D121EE7-E2CB-4F65-9B2F-0974ACE456BF}" destId="{30994819-D6A0-4324-BAE1-1490C23E54B3}" srcOrd="14"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E31021-9F50-4AE2-BBAE-D849CFFBB39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de-DE"/>
        </a:p>
      </dgm:t>
    </dgm:pt>
    <dgm:pt modelId="{84413E2D-33D9-449C-85C5-5299AB73D87D}">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dgm:spPr>
      <dgm:t>
        <a:bodyPr/>
        <a:lstStyle/>
        <a:p>
          <a:r>
            <a:rPr lang="de-DE" dirty="0"/>
            <a:t>zentrale Datenbank</a:t>
          </a:r>
        </a:p>
      </dgm:t>
    </dgm:pt>
    <dgm:pt modelId="{C4AD3012-E2C5-4AF8-BAC3-B27298EC56D4}" type="parTrans" cxnId="{24C9B590-A271-42D2-B7CB-A5029FC22A8D}">
      <dgm:prSet/>
      <dgm:spPr/>
      <dgm:t>
        <a:bodyPr/>
        <a:lstStyle/>
        <a:p>
          <a:endParaRPr lang="de-DE"/>
        </a:p>
      </dgm:t>
    </dgm:pt>
    <dgm:pt modelId="{D3650680-7AED-4B44-B86C-AA705EE73DF8}" type="sibTrans" cxnId="{24C9B590-A271-42D2-B7CB-A5029FC22A8D}">
      <dgm:prSet/>
      <dgm:spPr/>
      <dgm:t>
        <a:bodyPr/>
        <a:lstStyle/>
        <a:p>
          <a:endParaRPr lang="de-DE"/>
        </a:p>
      </dgm:t>
    </dgm:pt>
    <dgm:pt modelId="{A0EA5818-0AC7-46A6-A67A-4806FD1A5B6F}">
      <dgm:prSet phldrT="[Text]"/>
      <dgm:spPr>
        <a:solidFill>
          <a:schemeClr val="accent6">
            <a:lumMod val="40000"/>
            <a:lumOff val="60000"/>
            <a:alpha val="90000"/>
          </a:schemeClr>
        </a:solidFill>
        <a:ln>
          <a:noFill/>
        </a:ln>
      </dgm:spPr>
      <dgm:t>
        <a:bodyPr/>
        <a:lstStyle/>
        <a:p>
          <a:pPr>
            <a:buClr>
              <a:schemeClr val="accent6"/>
            </a:buClr>
            <a:buFont typeface="Wingdings" panose="05000000000000000000" pitchFamily="2" charset="2"/>
            <a:buChar char="§"/>
          </a:pPr>
          <a:r>
            <a:rPr lang="de-DE" dirty="0">
              <a:latin typeface="Calibri" panose="020F0502020204030204" pitchFamily="34" charset="0"/>
            </a:rPr>
            <a:t>keine doppelte Datenpflege</a:t>
          </a:r>
          <a:endParaRPr lang="de-DE" dirty="0"/>
        </a:p>
      </dgm:t>
    </dgm:pt>
    <dgm:pt modelId="{59413566-4F09-4453-9DAA-C09194C26EE3}" type="parTrans" cxnId="{629A079B-A0BC-4258-92C3-6CCB8C0DE4D5}">
      <dgm:prSet/>
      <dgm:spPr/>
      <dgm:t>
        <a:bodyPr/>
        <a:lstStyle/>
        <a:p>
          <a:endParaRPr lang="de-DE"/>
        </a:p>
      </dgm:t>
    </dgm:pt>
    <dgm:pt modelId="{B0386C7B-B97A-4FDE-8128-ABE563938C73}" type="sibTrans" cxnId="{629A079B-A0BC-4258-92C3-6CCB8C0DE4D5}">
      <dgm:prSet/>
      <dgm:spPr/>
      <dgm:t>
        <a:bodyPr/>
        <a:lstStyle/>
        <a:p>
          <a:endParaRPr lang="de-DE"/>
        </a:p>
      </dgm:t>
    </dgm:pt>
    <dgm:pt modelId="{400532BB-B461-4744-9E2A-80315A8BBDD5}">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immer aktuelle Daten</a:t>
          </a:r>
        </a:p>
      </dgm:t>
    </dgm:pt>
    <dgm:pt modelId="{2FD4BB24-84EE-4835-A4F8-DEBBAFA635FC}" type="parTrans" cxnId="{13CDA271-CFF3-4656-9E64-85905B18E44A}">
      <dgm:prSet/>
      <dgm:spPr/>
      <dgm:t>
        <a:bodyPr/>
        <a:lstStyle/>
        <a:p>
          <a:endParaRPr lang="de-DE"/>
        </a:p>
      </dgm:t>
    </dgm:pt>
    <dgm:pt modelId="{41654320-AAC4-49BF-BD6A-5C3E1078CDA7}" type="sibTrans" cxnId="{13CDA271-CFF3-4656-9E64-85905B18E44A}">
      <dgm:prSet/>
      <dgm:spPr/>
      <dgm:t>
        <a:bodyPr/>
        <a:lstStyle/>
        <a:p>
          <a:endParaRPr lang="de-DE"/>
        </a:p>
      </dgm:t>
    </dgm:pt>
    <dgm:pt modelId="{8A6DC8F6-C01A-45D9-9C9D-CF727115F9D3}">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dgm:spPr>
      <dgm:t>
        <a:bodyPr/>
        <a:lstStyle/>
        <a:p>
          <a:r>
            <a:rPr lang="de-DE" dirty="0"/>
            <a:t>Bedienerfreundlichkeit</a:t>
          </a:r>
        </a:p>
      </dgm:t>
    </dgm:pt>
    <dgm:pt modelId="{8221DDC5-8054-41B4-9A9F-4A7247681A52}" type="parTrans" cxnId="{D1DA5A51-3642-4587-9A46-B66F6EA4CCF3}">
      <dgm:prSet/>
      <dgm:spPr/>
      <dgm:t>
        <a:bodyPr/>
        <a:lstStyle/>
        <a:p>
          <a:endParaRPr lang="de-DE"/>
        </a:p>
      </dgm:t>
    </dgm:pt>
    <dgm:pt modelId="{69FB3868-7F5B-4D35-9714-002876CE0A0B}" type="sibTrans" cxnId="{D1DA5A51-3642-4587-9A46-B66F6EA4CCF3}">
      <dgm:prSet/>
      <dgm:spPr/>
      <dgm:t>
        <a:bodyPr/>
        <a:lstStyle/>
        <a:p>
          <a:endParaRPr lang="de-DE"/>
        </a:p>
      </dgm:t>
    </dgm:pt>
    <dgm:pt modelId="{57882C99-02F2-4D15-970C-0B427B5BD8C1}">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einheitliche Prozesse &amp; Workflows</a:t>
          </a:r>
        </a:p>
      </dgm:t>
    </dgm:pt>
    <dgm:pt modelId="{B6E7A247-3203-46F3-BAC3-4E7065C95AC2}" type="parTrans" cxnId="{C0C153D2-792C-46C3-A3A4-BA51AA7EAA43}">
      <dgm:prSet/>
      <dgm:spPr/>
      <dgm:t>
        <a:bodyPr/>
        <a:lstStyle/>
        <a:p>
          <a:endParaRPr lang="de-DE"/>
        </a:p>
      </dgm:t>
    </dgm:pt>
    <dgm:pt modelId="{323AF1CF-72CD-44E0-A906-F16FD0179D5B}" type="sibTrans" cxnId="{C0C153D2-792C-46C3-A3A4-BA51AA7EAA43}">
      <dgm:prSet/>
      <dgm:spPr/>
      <dgm:t>
        <a:bodyPr/>
        <a:lstStyle/>
        <a:p>
          <a:endParaRPr lang="de-DE"/>
        </a:p>
      </dgm:t>
    </dgm:pt>
    <dgm:pt modelId="{A0E00509-79EA-4135-8661-04C8526B3A31}">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mobiles Arbeiten</a:t>
          </a:r>
        </a:p>
      </dgm:t>
    </dgm:pt>
    <dgm:pt modelId="{5429B6A2-850F-4EDE-873A-D13273CC5DF4}" type="parTrans" cxnId="{B22AA741-465A-4E51-A5CD-9C7D3CAD052A}">
      <dgm:prSet/>
      <dgm:spPr/>
      <dgm:t>
        <a:bodyPr/>
        <a:lstStyle/>
        <a:p>
          <a:endParaRPr lang="de-DE"/>
        </a:p>
      </dgm:t>
    </dgm:pt>
    <dgm:pt modelId="{1123FCAF-8D44-4E2D-8050-9C92538DD7E5}" type="sibTrans" cxnId="{B22AA741-465A-4E51-A5CD-9C7D3CAD052A}">
      <dgm:prSet/>
      <dgm:spPr/>
      <dgm:t>
        <a:bodyPr/>
        <a:lstStyle/>
        <a:p>
          <a:endParaRPr lang="de-DE"/>
        </a:p>
      </dgm:t>
    </dgm:pt>
    <dgm:pt modelId="{FFB1610A-FA44-4AE3-A445-41C042E754C7}">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dgm:spPr>
      <dgm:t>
        <a:bodyPr/>
        <a:lstStyle/>
        <a:p>
          <a:r>
            <a:rPr lang="de-DE" dirty="0"/>
            <a:t>Datenschutz</a:t>
          </a:r>
        </a:p>
      </dgm:t>
    </dgm:pt>
    <dgm:pt modelId="{BBF3C4BC-EB0F-4736-A00F-DDFF0AF2EEEC}" type="parTrans" cxnId="{E086D681-7CF0-48E1-9B1C-40192B01E449}">
      <dgm:prSet/>
      <dgm:spPr/>
      <dgm:t>
        <a:bodyPr/>
        <a:lstStyle/>
        <a:p>
          <a:endParaRPr lang="de-DE"/>
        </a:p>
      </dgm:t>
    </dgm:pt>
    <dgm:pt modelId="{3C122542-C866-4E8F-B1E4-EB581775E2C3}" type="sibTrans" cxnId="{E086D681-7CF0-48E1-9B1C-40192B01E449}">
      <dgm:prSet/>
      <dgm:spPr/>
      <dgm:t>
        <a:bodyPr/>
        <a:lstStyle/>
        <a:p>
          <a:endParaRPr lang="de-DE"/>
        </a:p>
      </dgm:t>
    </dgm:pt>
    <dgm:pt modelId="{CEA999A6-D483-41D2-AD3E-AFE945B9280D}">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gesichertes Rechenzentrum in BRD</a:t>
          </a:r>
        </a:p>
      </dgm:t>
    </dgm:pt>
    <dgm:pt modelId="{0C5B2BAA-474E-494C-98F6-76EF19FF450E}" type="parTrans" cxnId="{3F4E6616-CA5F-4680-822A-529CE69E0A0A}">
      <dgm:prSet/>
      <dgm:spPr/>
      <dgm:t>
        <a:bodyPr/>
        <a:lstStyle/>
        <a:p>
          <a:endParaRPr lang="de-DE"/>
        </a:p>
      </dgm:t>
    </dgm:pt>
    <dgm:pt modelId="{A9F4FB52-AC4C-4024-AD91-0CD33A083E01}" type="sibTrans" cxnId="{3F4E6616-CA5F-4680-822A-529CE69E0A0A}">
      <dgm:prSet/>
      <dgm:spPr/>
      <dgm:t>
        <a:bodyPr/>
        <a:lstStyle/>
        <a:p>
          <a:endParaRPr lang="de-DE"/>
        </a:p>
      </dgm:t>
    </dgm:pt>
    <dgm:pt modelId="{9B8EF62D-F81C-4161-AB81-F29DA6D17E86}">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moderne Firewall-Technologie</a:t>
          </a:r>
        </a:p>
      </dgm:t>
    </dgm:pt>
    <dgm:pt modelId="{15D50DAB-B8CE-426B-A2D0-304E85E10EDF}" type="parTrans" cxnId="{342C3871-1714-4D60-A798-62123D1DCB28}">
      <dgm:prSet/>
      <dgm:spPr/>
      <dgm:t>
        <a:bodyPr/>
        <a:lstStyle/>
        <a:p>
          <a:endParaRPr lang="de-DE"/>
        </a:p>
      </dgm:t>
    </dgm:pt>
    <dgm:pt modelId="{E518D7E3-2490-445C-959B-07F0120E5065}" type="sibTrans" cxnId="{342C3871-1714-4D60-A798-62123D1DCB28}">
      <dgm:prSet/>
      <dgm:spPr/>
      <dgm:t>
        <a:bodyPr/>
        <a:lstStyle/>
        <a:p>
          <a:endParaRPr lang="de-DE"/>
        </a:p>
      </dgm:t>
    </dgm:pt>
    <dgm:pt modelId="{9817E9BA-3033-427A-8752-A5D8BBC355F5}">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keine Installation am PC notwendig</a:t>
          </a:r>
        </a:p>
      </dgm:t>
    </dgm:pt>
    <dgm:pt modelId="{ECDB86DB-388A-420B-8640-DACBA12269CC}" type="parTrans" cxnId="{2B2A814F-5C82-4DD3-AABF-E50DFF8BBD68}">
      <dgm:prSet/>
      <dgm:spPr/>
      <dgm:t>
        <a:bodyPr/>
        <a:lstStyle/>
        <a:p>
          <a:endParaRPr lang="de-DE"/>
        </a:p>
      </dgm:t>
    </dgm:pt>
    <dgm:pt modelId="{A6F562CB-9100-4C40-B830-26FCF8D9F2AD}" type="sibTrans" cxnId="{2B2A814F-5C82-4DD3-AABF-E50DFF8BBD68}">
      <dgm:prSet/>
      <dgm:spPr/>
      <dgm:t>
        <a:bodyPr/>
        <a:lstStyle/>
        <a:p>
          <a:endParaRPr lang="de-DE"/>
        </a:p>
      </dgm:t>
    </dgm:pt>
    <dgm:pt modelId="{0DBBBEF0-79AD-455A-8CB5-D239D6252E09}">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verschlüsselte Datenzugriffe</a:t>
          </a:r>
        </a:p>
      </dgm:t>
    </dgm:pt>
    <dgm:pt modelId="{47031B29-DA0F-4C3A-A454-EE8E0C1DE866}" type="parTrans" cxnId="{597FBF14-6F82-4B7D-AF6D-C24DB753E096}">
      <dgm:prSet/>
      <dgm:spPr/>
      <dgm:t>
        <a:bodyPr/>
        <a:lstStyle/>
        <a:p>
          <a:endParaRPr lang="de-DE"/>
        </a:p>
      </dgm:t>
    </dgm:pt>
    <dgm:pt modelId="{03984F99-C518-4ECC-BDB8-7D3AA84B2441}" type="sibTrans" cxnId="{597FBF14-6F82-4B7D-AF6D-C24DB753E096}">
      <dgm:prSet/>
      <dgm:spPr/>
      <dgm:t>
        <a:bodyPr/>
        <a:lstStyle/>
        <a:p>
          <a:endParaRPr lang="de-DE"/>
        </a:p>
      </dgm:t>
    </dgm:pt>
    <dgm:pt modelId="{97B92B50-A8EE-4EFF-984C-5641410D8E59}">
      <dgm:prSet phldrT="[Text]">
        <dgm:style>
          <a:lnRef idx="0">
            <a:scrgbClr r="0" g="0" b="0"/>
          </a:lnRef>
          <a:fillRef idx="0">
            <a:scrgbClr r="0" g="0" b="0"/>
          </a:fillRef>
          <a:effectRef idx="0">
            <a:scrgbClr r="0" g="0" b="0"/>
          </a:effectRef>
          <a:fontRef idx="minor">
            <a:schemeClr val="lt1"/>
          </a:fontRef>
        </dgm:style>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dgm:spPr>
      <dgm:t>
        <a:bodyPr/>
        <a:lstStyle/>
        <a:p>
          <a:pPr>
            <a:buClr>
              <a:srgbClr val="65A739"/>
            </a:buClr>
            <a:buFont typeface="Wingdings" panose="05000000000000000000" pitchFamily="2" charset="2"/>
            <a:buChar char="§"/>
          </a:pPr>
          <a:r>
            <a:rPr lang="de-DE" dirty="0"/>
            <a:t>Funktionsumfang</a:t>
          </a:r>
        </a:p>
      </dgm:t>
    </dgm:pt>
    <dgm:pt modelId="{5423BF7B-93C7-4087-96F8-F1C3CC3299F1}" type="parTrans" cxnId="{681C336E-506B-46EF-ADF2-BB4496DDEC2C}">
      <dgm:prSet/>
      <dgm:spPr/>
      <dgm:t>
        <a:bodyPr/>
        <a:lstStyle/>
        <a:p>
          <a:endParaRPr lang="de-DE"/>
        </a:p>
      </dgm:t>
    </dgm:pt>
    <dgm:pt modelId="{006960D7-5481-400F-A79D-FB52A8917577}" type="sibTrans" cxnId="{681C336E-506B-46EF-ADF2-BB4496DDEC2C}">
      <dgm:prSet/>
      <dgm:spPr/>
      <dgm:t>
        <a:bodyPr/>
        <a:lstStyle/>
        <a:p>
          <a:endParaRPr lang="de-DE"/>
        </a:p>
      </dgm:t>
    </dgm:pt>
    <dgm:pt modelId="{C31AF2BF-690E-4800-B361-E3C179EE638D}">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Jahresmeldungen</a:t>
          </a:r>
        </a:p>
      </dgm:t>
    </dgm:pt>
    <dgm:pt modelId="{3B6F78CA-09D9-4CDD-94CC-DF07E625F725}" type="parTrans" cxnId="{C69A63CC-5A84-4D7E-B410-1C86AD1A01D6}">
      <dgm:prSet/>
      <dgm:spPr/>
      <dgm:t>
        <a:bodyPr/>
        <a:lstStyle/>
        <a:p>
          <a:endParaRPr lang="de-DE"/>
        </a:p>
      </dgm:t>
    </dgm:pt>
    <dgm:pt modelId="{5E1D8B2D-84FF-4898-9B10-1F9B645A9D02}" type="sibTrans" cxnId="{C69A63CC-5A84-4D7E-B410-1C86AD1A01D6}">
      <dgm:prSet/>
      <dgm:spPr/>
      <dgm:t>
        <a:bodyPr/>
        <a:lstStyle/>
        <a:p>
          <a:endParaRPr lang="de-DE"/>
        </a:p>
      </dgm:t>
    </dgm:pt>
    <dgm:pt modelId="{C24A8FD7-E263-431B-8DD9-41D524F99470}">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Statistiken</a:t>
          </a:r>
        </a:p>
      </dgm:t>
    </dgm:pt>
    <dgm:pt modelId="{653024DC-A764-4B80-9B8D-F960A47DFBD3}" type="parTrans" cxnId="{29FE9356-09F1-4A66-ADFC-8C8B93A89DE7}">
      <dgm:prSet/>
      <dgm:spPr/>
      <dgm:t>
        <a:bodyPr/>
        <a:lstStyle/>
        <a:p>
          <a:endParaRPr lang="de-DE"/>
        </a:p>
      </dgm:t>
    </dgm:pt>
    <dgm:pt modelId="{AF697DEE-87B9-442F-9748-46A59F2F8E0A}" type="sibTrans" cxnId="{29FE9356-09F1-4A66-ADFC-8C8B93A89DE7}">
      <dgm:prSet/>
      <dgm:spPr/>
      <dgm:t>
        <a:bodyPr/>
        <a:lstStyle/>
        <a:p>
          <a:endParaRPr lang="de-DE"/>
        </a:p>
      </dgm:t>
    </dgm:pt>
    <dgm:pt modelId="{A8B636CA-809B-452E-9E2D-83432F10744F}">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weiteres wird folgen …</a:t>
          </a:r>
        </a:p>
      </dgm:t>
    </dgm:pt>
    <dgm:pt modelId="{262A6E65-B2A7-4CE1-AD17-0FC9DC74645A}" type="parTrans" cxnId="{025E9F29-8E17-4634-BB47-83BF769E3F95}">
      <dgm:prSet/>
      <dgm:spPr/>
      <dgm:t>
        <a:bodyPr/>
        <a:lstStyle/>
        <a:p>
          <a:endParaRPr lang="de-DE"/>
        </a:p>
      </dgm:t>
    </dgm:pt>
    <dgm:pt modelId="{44C2203F-BE25-4B38-9E77-01E14FEB9631}" type="sibTrans" cxnId="{025E9F29-8E17-4634-BB47-83BF769E3F95}">
      <dgm:prSet/>
      <dgm:spPr/>
      <dgm:t>
        <a:bodyPr/>
        <a:lstStyle/>
        <a:p>
          <a:endParaRPr lang="de-DE"/>
        </a:p>
      </dgm:t>
    </dgm:pt>
    <dgm:pt modelId="{0D5C415D-E84E-4CCD-BF57-9D6F9597BBD3}">
      <dgm:prSet phldrT="[Text]"/>
      <dgm:spPr>
        <a:solidFill>
          <a:schemeClr val="accent6">
            <a:lumMod val="40000"/>
            <a:lumOff val="60000"/>
            <a:alpha val="90000"/>
          </a:schemeClr>
        </a:solidFill>
        <a:ln>
          <a:noFill/>
        </a:ln>
      </dgm:spPr>
      <dgm:t>
        <a:bodyPr/>
        <a:lstStyle/>
        <a:p>
          <a:pPr>
            <a:buClr>
              <a:srgbClr val="65A739"/>
            </a:buClr>
            <a:buFont typeface="Wingdings" panose="05000000000000000000" pitchFamily="2" charset="2"/>
            <a:buChar char="§"/>
          </a:pPr>
          <a:r>
            <a:rPr lang="de-DE" dirty="0"/>
            <a:t>keine Übertragungsfehler</a:t>
          </a:r>
        </a:p>
      </dgm:t>
    </dgm:pt>
    <dgm:pt modelId="{4D793E01-58A3-4400-89DA-91DD6FBCB855}" type="parTrans" cxnId="{41E33BD6-B54C-4DE8-A101-6F52455EC7EA}">
      <dgm:prSet/>
      <dgm:spPr/>
      <dgm:t>
        <a:bodyPr/>
        <a:lstStyle/>
        <a:p>
          <a:endParaRPr lang="de-DE"/>
        </a:p>
      </dgm:t>
    </dgm:pt>
    <dgm:pt modelId="{0E6918E0-E1BF-46EE-B633-A51E01AA910A}" type="sibTrans" cxnId="{41E33BD6-B54C-4DE8-A101-6F52455EC7EA}">
      <dgm:prSet/>
      <dgm:spPr/>
      <dgm:t>
        <a:bodyPr/>
        <a:lstStyle/>
        <a:p>
          <a:endParaRPr lang="de-DE"/>
        </a:p>
      </dgm:t>
    </dgm:pt>
    <dgm:pt modelId="{30B7D759-4C6B-4F06-B6DF-5B64BBE50815}" type="pres">
      <dgm:prSet presAssocID="{15E31021-9F50-4AE2-BBAE-D849CFFBB397}" presName="Name0" presStyleCnt="0">
        <dgm:presLayoutVars>
          <dgm:dir/>
          <dgm:animLvl val="lvl"/>
          <dgm:resizeHandles val="exact"/>
        </dgm:presLayoutVars>
      </dgm:prSet>
      <dgm:spPr/>
    </dgm:pt>
    <dgm:pt modelId="{5724228A-7586-4DC1-8368-8AE3CC36E894}" type="pres">
      <dgm:prSet presAssocID="{84413E2D-33D9-449C-85C5-5299AB73D87D}" presName="linNode" presStyleCnt="0"/>
      <dgm:spPr/>
    </dgm:pt>
    <dgm:pt modelId="{83129E5E-5300-47CE-ACC4-016D30D8E73B}" type="pres">
      <dgm:prSet presAssocID="{84413E2D-33D9-449C-85C5-5299AB73D87D}" presName="parentText" presStyleLbl="node1" presStyleIdx="0" presStyleCnt="4">
        <dgm:presLayoutVars>
          <dgm:chMax val="1"/>
          <dgm:bulletEnabled val="1"/>
        </dgm:presLayoutVars>
      </dgm:prSet>
      <dgm:spPr/>
    </dgm:pt>
    <dgm:pt modelId="{AFEB2B80-CA0F-4CF1-8845-74EDA1E4AD4F}" type="pres">
      <dgm:prSet presAssocID="{84413E2D-33D9-449C-85C5-5299AB73D87D}" presName="descendantText" presStyleLbl="alignAccFollowNode1" presStyleIdx="0" presStyleCnt="4">
        <dgm:presLayoutVars>
          <dgm:bulletEnabled val="1"/>
        </dgm:presLayoutVars>
      </dgm:prSet>
      <dgm:spPr/>
    </dgm:pt>
    <dgm:pt modelId="{BE94C55A-6211-456F-BF82-113FF7848A50}" type="pres">
      <dgm:prSet presAssocID="{D3650680-7AED-4B44-B86C-AA705EE73DF8}" presName="sp" presStyleCnt="0"/>
      <dgm:spPr/>
    </dgm:pt>
    <dgm:pt modelId="{6E938D04-A568-429E-8E82-4284EE01CA7C}" type="pres">
      <dgm:prSet presAssocID="{8A6DC8F6-C01A-45D9-9C9D-CF727115F9D3}" presName="linNode" presStyleCnt="0"/>
      <dgm:spPr/>
    </dgm:pt>
    <dgm:pt modelId="{C6C75F37-132A-4D8A-A5BD-20DBD3C265B7}" type="pres">
      <dgm:prSet presAssocID="{8A6DC8F6-C01A-45D9-9C9D-CF727115F9D3}" presName="parentText" presStyleLbl="node1" presStyleIdx="1" presStyleCnt="4">
        <dgm:presLayoutVars>
          <dgm:chMax val="1"/>
          <dgm:bulletEnabled val="1"/>
        </dgm:presLayoutVars>
      </dgm:prSet>
      <dgm:spPr/>
    </dgm:pt>
    <dgm:pt modelId="{B45B8E9A-BA8C-4F09-9425-A321A8442E20}" type="pres">
      <dgm:prSet presAssocID="{8A6DC8F6-C01A-45D9-9C9D-CF727115F9D3}" presName="descendantText" presStyleLbl="alignAccFollowNode1" presStyleIdx="1" presStyleCnt="4">
        <dgm:presLayoutVars>
          <dgm:bulletEnabled val="1"/>
        </dgm:presLayoutVars>
      </dgm:prSet>
      <dgm:spPr/>
    </dgm:pt>
    <dgm:pt modelId="{370B8494-A843-4EE5-BA70-876D1F225E16}" type="pres">
      <dgm:prSet presAssocID="{69FB3868-7F5B-4D35-9714-002876CE0A0B}" presName="sp" presStyleCnt="0"/>
      <dgm:spPr/>
    </dgm:pt>
    <dgm:pt modelId="{A4728CBE-3F11-417C-9929-CDCEA414EF50}" type="pres">
      <dgm:prSet presAssocID="{97B92B50-A8EE-4EFF-984C-5641410D8E59}" presName="linNode" presStyleCnt="0"/>
      <dgm:spPr/>
    </dgm:pt>
    <dgm:pt modelId="{5FEBB323-1B5C-4F53-B693-B7304F7C4D5C}" type="pres">
      <dgm:prSet presAssocID="{97B92B50-A8EE-4EFF-984C-5641410D8E59}" presName="parentText" presStyleLbl="node1" presStyleIdx="2" presStyleCnt="4">
        <dgm:presLayoutVars>
          <dgm:chMax val="1"/>
          <dgm:bulletEnabled val="1"/>
        </dgm:presLayoutVars>
      </dgm:prSet>
      <dgm:spPr/>
    </dgm:pt>
    <dgm:pt modelId="{BE694F2C-AB65-40C1-94C2-2B92F865E7D1}" type="pres">
      <dgm:prSet presAssocID="{97B92B50-A8EE-4EFF-984C-5641410D8E59}" presName="descendantText" presStyleLbl="alignAccFollowNode1" presStyleIdx="2" presStyleCnt="4">
        <dgm:presLayoutVars>
          <dgm:bulletEnabled val="1"/>
        </dgm:presLayoutVars>
      </dgm:prSet>
      <dgm:spPr/>
    </dgm:pt>
    <dgm:pt modelId="{E34C139C-2A5F-43A7-BEA8-F88A917D7985}" type="pres">
      <dgm:prSet presAssocID="{006960D7-5481-400F-A79D-FB52A8917577}" presName="sp" presStyleCnt="0"/>
      <dgm:spPr/>
    </dgm:pt>
    <dgm:pt modelId="{C5D46B64-840D-46FB-9195-85FA6B24FB5B}" type="pres">
      <dgm:prSet presAssocID="{FFB1610A-FA44-4AE3-A445-41C042E754C7}" presName="linNode" presStyleCnt="0"/>
      <dgm:spPr/>
    </dgm:pt>
    <dgm:pt modelId="{C75CC784-9BE3-41FE-8BED-29F42AAC65F0}" type="pres">
      <dgm:prSet presAssocID="{FFB1610A-FA44-4AE3-A445-41C042E754C7}" presName="parentText" presStyleLbl="node1" presStyleIdx="3" presStyleCnt="4">
        <dgm:presLayoutVars>
          <dgm:chMax val="1"/>
          <dgm:bulletEnabled val="1"/>
        </dgm:presLayoutVars>
      </dgm:prSet>
      <dgm:spPr/>
    </dgm:pt>
    <dgm:pt modelId="{823FCE64-EBAB-428A-9055-022791152661}" type="pres">
      <dgm:prSet presAssocID="{FFB1610A-FA44-4AE3-A445-41C042E754C7}" presName="descendantText" presStyleLbl="alignAccFollowNode1" presStyleIdx="3" presStyleCnt="4">
        <dgm:presLayoutVars>
          <dgm:bulletEnabled val="1"/>
        </dgm:presLayoutVars>
      </dgm:prSet>
      <dgm:spPr/>
    </dgm:pt>
  </dgm:ptLst>
  <dgm:cxnLst>
    <dgm:cxn modelId="{210FEE04-50CA-4271-BD68-3725BC1902ED}" type="presOf" srcId="{A8B636CA-809B-452E-9E2D-83432F10744F}" destId="{BE694F2C-AB65-40C1-94C2-2B92F865E7D1}" srcOrd="0" destOrd="2" presId="urn:microsoft.com/office/officeart/2005/8/layout/vList5"/>
    <dgm:cxn modelId="{597FBF14-6F82-4B7D-AF6D-C24DB753E096}" srcId="{FFB1610A-FA44-4AE3-A445-41C042E754C7}" destId="{0DBBBEF0-79AD-455A-8CB5-D239D6252E09}" srcOrd="2" destOrd="0" parTransId="{47031B29-DA0F-4C3A-A454-EE8E0C1DE866}" sibTransId="{03984F99-C518-4ECC-BDB8-7D3AA84B2441}"/>
    <dgm:cxn modelId="{3F4E6616-CA5F-4680-822A-529CE69E0A0A}" srcId="{FFB1610A-FA44-4AE3-A445-41C042E754C7}" destId="{CEA999A6-D483-41D2-AD3E-AFE945B9280D}" srcOrd="0" destOrd="0" parTransId="{0C5B2BAA-474E-494C-98F6-76EF19FF450E}" sibTransId="{A9F4FB52-AC4C-4024-AD91-0CD33A083E01}"/>
    <dgm:cxn modelId="{025E9F29-8E17-4634-BB47-83BF769E3F95}" srcId="{97B92B50-A8EE-4EFF-984C-5641410D8E59}" destId="{A8B636CA-809B-452E-9E2D-83432F10744F}" srcOrd="2" destOrd="0" parTransId="{262A6E65-B2A7-4CE1-AD17-0FC9DC74645A}" sibTransId="{44C2203F-BE25-4B38-9E77-01E14FEB9631}"/>
    <dgm:cxn modelId="{98902F3E-C0C4-4AFB-8736-A61919F7F6C9}" type="presOf" srcId="{C31AF2BF-690E-4800-B361-E3C179EE638D}" destId="{BE694F2C-AB65-40C1-94C2-2B92F865E7D1}" srcOrd="0" destOrd="0" presId="urn:microsoft.com/office/officeart/2005/8/layout/vList5"/>
    <dgm:cxn modelId="{4071CA40-E105-45F6-88C7-F8675028AC88}" type="presOf" srcId="{84413E2D-33D9-449C-85C5-5299AB73D87D}" destId="{83129E5E-5300-47CE-ACC4-016D30D8E73B}" srcOrd="0" destOrd="0" presId="urn:microsoft.com/office/officeart/2005/8/layout/vList5"/>
    <dgm:cxn modelId="{0DD6685D-73DE-4B87-95F6-5E926317436F}" type="presOf" srcId="{97B92B50-A8EE-4EFF-984C-5641410D8E59}" destId="{5FEBB323-1B5C-4F53-B693-B7304F7C4D5C}" srcOrd="0" destOrd="0" presId="urn:microsoft.com/office/officeart/2005/8/layout/vList5"/>
    <dgm:cxn modelId="{B22AA741-465A-4E51-A5CD-9C7D3CAD052A}" srcId="{8A6DC8F6-C01A-45D9-9C9D-CF727115F9D3}" destId="{A0E00509-79EA-4135-8661-04C8526B3A31}" srcOrd="1" destOrd="0" parTransId="{5429B6A2-850F-4EDE-873A-D13273CC5DF4}" sibTransId="{1123FCAF-8D44-4E2D-8050-9C92538DD7E5}"/>
    <dgm:cxn modelId="{64438A46-5131-46AD-9FB2-4415FE506D54}" type="presOf" srcId="{A0EA5818-0AC7-46A6-A67A-4806FD1A5B6F}" destId="{AFEB2B80-CA0F-4CF1-8845-74EDA1E4AD4F}" srcOrd="0" destOrd="0" presId="urn:microsoft.com/office/officeart/2005/8/layout/vList5"/>
    <dgm:cxn modelId="{EC2A9967-F6B8-4F6E-AC2E-CD4D9869D3AD}" type="presOf" srcId="{57882C99-02F2-4D15-970C-0B427B5BD8C1}" destId="{B45B8E9A-BA8C-4F09-9425-A321A8442E20}" srcOrd="0" destOrd="0" presId="urn:microsoft.com/office/officeart/2005/8/layout/vList5"/>
    <dgm:cxn modelId="{681C336E-506B-46EF-ADF2-BB4496DDEC2C}" srcId="{15E31021-9F50-4AE2-BBAE-D849CFFBB397}" destId="{97B92B50-A8EE-4EFF-984C-5641410D8E59}" srcOrd="2" destOrd="0" parTransId="{5423BF7B-93C7-4087-96F8-F1C3CC3299F1}" sibTransId="{006960D7-5481-400F-A79D-FB52A8917577}"/>
    <dgm:cxn modelId="{2B2A814F-5C82-4DD3-AABF-E50DFF8BBD68}" srcId="{8A6DC8F6-C01A-45D9-9C9D-CF727115F9D3}" destId="{9817E9BA-3033-427A-8752-A5D8BBC355F5}" srcOrd="2" destOrd="0" parTransId="{ECDB86DB-388A-420B-8640-DACBA12269CC}" sibTransId="{A6F562CB-9100-4C40-B830-26FCF8D9F2AD}"/>
    <dgm:cxn modelId="{342C3871-1714-4D60-A798-62123D1DCB28}" srcId="{FFB1610A-FA44-4AE3-A445-41C042E754C7}" destId="{9B8EF62D-F81C-4161-AB81-F29DA6D17E86}" srcOrd="1" destOrd="0" parTransId="{15D50DAB-B8CE-426B-A2D0-304E85E10EDF}" sibTransId="{E518D7E3-2490-445C-959B-07F0120E5065}"/>
    <dgm:cxn modelId="{D1DA5A51-3642-4587-9A46-B66F6EA4CCF3}" srcId="{15E31021-9F50-4AE2-BBAE-D849CFFBB397}" destId="{8A6DC8F6-C01A-45D9-9C9D-CF727115F9D3}" srcOrd="1" destOrd="0" parTransId="{8221DDC5-8054-41B4-9A9F-4A7247681A52}" sibTransId="{69FB3868-7F5B-4D35-9714-002876CE0A0B}"/>
    <dgm:cxn modelId="{13CDA271-CFF3-4656-9E64-85905B18E44A}" srcId="{84413E2D-33D9-449C-85C5-5299AB73D87D}" destId="{400532BB-B461-4744-9E2A-80315A8BBDD5}" srcOrd="1" destOrd="0" parTransId="{2FD4BB24-84EE-4835-A4F8-DEBBAFA635FC}" sibTransId="{41654320-AAC4-49BF-BD6A-5C3E1078CDA7}"/>
    <dgm:cxn modelId="{B6B0DD51-9E86-4FCF-8B33-9196999A28CE}" type="presOf" srcId="{400532BB-B461-4744-9E2A-80315A8BBDD5}" destId="{AFEB2B80-CA0F-4CF1-8845-74EDA1E4AD4F}" srcOrd="0" destOrd="1" presId="urn:microsoft.com/office/officeart/2005/8/layout/vList5"/>
    <dgm:cxn modelId="{DD662B72-541A-4744-B1DB-D86B5A4C9D50}" type="presOf" srcId="{9817E9BA-3033-427A-8752-A5D8BBC355F5}" destId="{B45B8E9A-BA8C-4F09-9425-A321A8442E20}" srcOrd="0" destOrd="2" presId="urn:microsoft.com/office/officeart/2005/8/layout/vList5"/>
    <dgm:cxn modelId="{29FE9356-09F1-4A66-ADFC-8C8B93A89DE7}" srcId="{97B92B50-A8EE-4EFF-984C-5641410D8E59}" destId="{C24A8FD7-E263-431B-8DD9-41D524F99470}" srcOrd="1" destOrd="0" parTransId="{653024DC-A764-4B80-9B8D-F960A47DFBD3}" sibTransId="{AF697DEE-87B9-442F-9748-46A59F2F8E0A}"/>
    <dgm:cxn modelId="{E086D681-7CF0-48E1-9B1C-40192B01E449}" srcId="{15E31021-9F50-4AE2-BBAE-D849CFFBB397}" destId="{FFB1610A-FA44-4AE3-A445-41C042E754C7}" srcOrd="3" destOrd="0" parTransId="{BBF3C4BC-EB0F-4736-A00F-DDFF0AF2EEEC}" sibTransId="{3C122542-C866-4E8F-B1E4-EB581775E2C3}"/>
    <dgm:cxn modelId="{43CDB78B-2E56-46EB-8ABC-24089AC828E1}" type="presOf" srcId="{15E31021-9F50-4AE2-BBAE-D849CFFBB397}" destId="{30B7D759-4C6B-4F06-B6DF-5B64BBE50815}" srcOrd="0" destOrd="0" presId="urn:microsoft.com/office/officeart/2005/8/layout/vList5"/>
    <dgm:cxn modelId="{24C9B590-A271-42D2-B7CB-A5029FC22A8D}" srcId="{15E31021-9F50-4AE2-BBAE-D849CFFBB397}" destId="{84413E2D-33D9-449C-85C5-5299AB73D87D}" srcOrd="0" destOrd="0" parTransId="{C4AD3012-E2C5-4AF8-BAC3-B27298EC56D4}" sibTransId="{D3650680-7AED-4B44-B86C-AA705EE73DF8}"/>
    <dgm:cxn modelId="{629A079B-A0BC-4258-92C3-6CCB8C0DE4D5}" srcId="{84413E2D-33D9-449C-85C5-5299AB73D87D}" destId="{A0EA5818-0AC7-46A6-A67A-4806FD1A5B6F}" srcOrd="0" destOrd="0" parTransId="{59413566-4F09-4453-9DAA-C09194C26EE3}" sibTransId="{B0386C7B-B97A-4FDE-8128-ABE563938C73}"/>
    <dgm:cxn modelId="{4BD1D6A1-BBED-4B17-BCDD-8FF907319A3E}" type="presOf" srcId="{A0E00509-79EA-4135-8661-04C8526B3A31}" destId="{B45B8E9A-BA8C-4F09-9425-A321A8442E20}" srcOrd="0" destOrd="1" presId="urn:microsoft.com/office/officeart/2005/8/layout/vList5"/>
    <dgm:cxn modelId="{35DC45A5-1646-4A9C-81DD-5E4368A56BE7}" type="presOf" srcId="{9B8EF62D-F81C-4161-AB81-F29DA6D17E86}" destId="{823FCE64-EBAB-428A-9055-022791152661}" srcOrd="0" destOrd="1" presId="urn:microsoft.com/office/officeart/2005/8/layout/vList5"/>
    <dgm:cxn modelId="{53F186B8-FDF7-4C25-B0EF-57D89639ABE1}" type="presOf" srcId="{CEA999A6-D483-41D2-AD3E-AFE945B9280D}" destId="{823FCE64-EBAB-428A-9055-022791152661}" srcOrd="0" destOrd="0" presId="urn:microsoft.com/office/officeart/2005/8/layout/vList5"/>
    <dgm:cxn modelId="{5C416AB9-80AB-4347-9197-EA95885B23E8}" type="presOf" srcId="{C24A8FD7-E263-431B-8DD9-41D524F99470}" destId="{BE694F2C-AB65-40C1-94C2-2B92F865E7D1}" srcOrd="0" destOrd="1" presId="urn:microsoft.com/office/officeart/2005/8/layout/vList5"/>
    <dgm:cxn modelId="{C69A63CC-5A84-4D7E-B410-1C86AD1A01D6}" srcId="{97B92B50-A8EE-4EFF-984C-5641410D8E59}" destId="{C31AF2BF-690E-4800-B361-E3C179EE638D}" srcOrd="0" destOrd="0" parTransId="{3B6F78CA-09D9-4CDD-94CC-DF07E625F725}" sibTransId="{5E1D8B2D-84FF-4898-9B10-1F9B645A9D02}"/>
    <dgm:cxn modelId="{C0C153D2-792C-46C3-A3A4-BA51AA7EAA43}" srcId="{8A6DC8F6-C01A-45D9-9C9D-CF727115F9D3}" destId="{57882C99-02F2-4D15-970C-0B427B5BD8C1}" srcOrd="0" destOrd="0" parTransId="{B6E7A247-3203-46F3-BAC3-4E7065C95AC2}" sibTransId="{323AF1CF-72CD-44E0-A906-F16FD0179D5B}"/>
    <dgm:cxn modelId="{41E33BD6-B54C-4DE8-A101-6F52455EC7EA}" srcId="{84413E2D-33D9-449C-85C5-5299AB73D87D}" destId="{0D5C415D-E84E-4CCD-BF57-9D6F9597BBD3}" srcOrd="2" destOrd="0" parTransId="{4D793E01-58A3-4400-89DA-91DD6FBCB855}" sibTransId="{0E6918E0-E1BF-46EE-B633-A51E01AA910A}"/>
    <dgm:cxn modelId="{55F586DE-3E75-4BC3-9FFF-9711AF3417A1}" type="presOf" srcId="{8A6DC8F6-C01A-45D9-9C9D-CF727115F9D3}" destId="{C6C75F37-132A-4D8A-A5BD-20DBD3C265B7}" srcOrd="0" destOrd="0" presId="urn:microsoft.com/office/officeart/2005/8/layout/vList5"/>
    <dgm:cxn modelId="{205D16EB-33EE-4F13-963F-86B049B8D8F2}" type="presOf" srcId="{FFB1610A-FA44-4AE3-A445-41C042E754C7}" destId="{C75CC784-9BE3-41FE-8BED-29F42AAC65F0}" srcOrd="0" destOrd="0" presId="urn:microsoft.com/office/officeart/2005/8/layout/vList5"/>
    <dgm:cxn modelId="{66F942EC-FE4F-4D85-9D9E-9E00138DC785}" type="presOf" srcId="{0DBBBEF0-79AD-455A-8CB5-D239D6252E09}" destId="{823FCE64-EBAB-428A-9055-022791152661}" srcOrd="0" destOrd="2" presId="urn:microsoft.com/office/officeart/2005/8/layout/vList5"/>
    <dgm:cxn modelId="{209669F2-17CA-406F-BDF2-64193B66D10B}" type="presOf" srcId="{0D5C415D-E84E-4CCD-BF57-9D6F9597BBD3}" destId="{AFEB2B80-CA0F-4CF1-8845-74EDA1E4AD4F}" srcOrd="0" destOrd="2" presId="urn:microsoft.com/office/officeart/2005/8/layout/vList5"/>
    <dgm:cxn modelId="{80DFBBA5-8D75-487B-A572-09207DABDA39}" type="presParOf" srcId="{30B7D759-4C6B-4F06-B6DF-5B64BBE50815}" destId="{5724228A-7586-4DC1-8368-8AE3CC36E894}" srcOrd="0" destOrd="0" presId="urn:microsoft.com/office/officeart/2005/8/layout/vList5"/>
    <dgm:cxn modelId="{5E5E5DEE-BD31-4FE4-8A59-B599652E519E}" type="presParOf" srcId="{5724228A-7586-4DC1-8368-8AE3CC36E894}" destId="{83129E5E-5300-47CE-ACC4-016D30D8E73B}" srcOrd="0" destOrd="0" presId="urn:microsoft.com/office/officeart/2005/8/layout/vList5"/>
    <dgm:cxn modelId="{DA959690-42B7-470A-AAE6-EB42D87ED2EB}" type="presParOf" srcId="{5724228A-7586-4DC1-8368-8AE3CC36E894}" destId="{AFEB2B80-CA0F-4CF1-8845-74EDA1E4AD4F}" srcOrd="1" destOrd="0" presId="urn:microsoft.com/office/officeart/2005/8/layout/vList5"/>
    <dgm:cxn modelId="{297F613D-AE77-4F38-AA69-2AA64A9EE3AC}" type="presParOf" srcId="{30B7D759-4C6B-4F06-B6DF-5B64BBE50815}" destId="{BE94C55A-6211-456F-BF82-113FF7848A50}" srcOrd="1" destOrd="0" presId="urn:microsoft.com/office/officeart/2005/8/layout/vList5"/>
    <dgm:cxn modelId="{A32EA6D2-B83F-48C6-96B7-FFFE50E2F06E}" type="presParOf" srcId="{30B7D759-4C6B-4F06-B6DF-5B64BBE50815}" destId="{6E938D04-A568-429E-8E82-4284EE01CA7C}" srcOrd="2" destOrd="0" presId="urn:microsoft.com/office/officeart/2005/8/layout/vList5"/>
    <dgm:cxn modelId="{96D83E63-73D0-4BAB-8163-F9F8A327A792}" type="presParOf" srcId="{6E938D04-A568-429E-8E82-4284EE01CA7C}" destId="{C6C75F37-132A-4D8A-A5BD-20DBD3C265B7}" srcOrd="0" destOrd="0" presId="urn:microsoft.com/office/officeart/2005/8/layout/vList5"/>
    <dgm:cxn modelId="{6F9B7584-0F45-4E62-95B1-7890002259E2}" type="presParOf" srcId="{6E938D04-A568-429E-8E82-4284EE01CA7C}" destId="{B45B8E9A-BA8C-4F09-9425-A321A8442E20}" srcOrd="1" destOrd="0" presId="urn:microsoft.com/office/officeart/2005/8/layout/vList5"/>
    <dgm:cxn modelId="{BE8B12BD-809A-406A-A8EF-0CE4C25EA7CE}" type="presParOf" srcId="{30B7D759-4C6B-4F06-B6DF-5B64BBE50815}" destId="{370B8494-A843-4EE5-BA70-876D1F225E16}" srcOrd="3" destOrd="0" presId="urn:microsoft.com/office/officeart/2005/8/layout/vList5"/>
    <dgm:cxn modelId="{40CFFDE8-E44F-4D06-8A64-5DB3494054EB}" type="presParOf" srcId="{30B7D759-4C6B-4F06-B6DF-5B64BBE50815}" destId="{A4728CBE-3F11-417C-9929-CDCEA414EF50}" srcOrd="4" destOrd="0" presId="urn:microsoft.com/office/officeart/2005/8/layout/vList5"/>
    <dgm:cxn modelId="{AD6AAF62-E3E1-4A71-9F0C-527E98FAC399}" type="presParOf" srcId="{A4728CBE-3F11-417C-9929-CDCEA414EF50}" destId="{5FEBB323-1B5C-4F53-B693-B7304F7C4D5C}" srcOrd="0" destOrd="0" presId="urn:microsoft.com/office/officeart/2005/8/layout/vList5"/>
    <dgm:cxn modelId="{261CB2E9-27EA-43EB-90C5-170EE87BA55D}" type="presParOf" srcId="{A4728CBE-3F11-417C-9929-CDCEA414EF50}" destId="{BE694F2C-AB65-40C1-94C2-2B92F865E7D1}" srcOrd="1" destOrd="0" presId="urn:microsoft.com/office/officeart/2005/8/layout/vList5"/>
    <dgm:cxn modelId="{B0D6440F-A484-4213-9825-B4CC3D8418CB}" type="presParOf" srcId="{30B7D759-4C6B-4F06-B6DF-5B64BBE50815}" destId="{E34C139C-2A5F-43A7-BEA8-F88A917D7985}" srcOrd="5" destOrd="0" presId="urn:microsoft.com/office/officeart/2005/8/layout/vList5"/>
    <dgm:cxn modelId="{03CC9E08-3066-473C-9D8E-5B42427394A1}" type="presParOf" srcId="{30B7D759-4C6B-4F06-B6DF-5B64BBE50815}" destId="{C5D46B64-840D-46FB-9195-85FA6B24FB5B}" srcOrd="6" destOrd="0" presId="urn:microsoft.com/office/officeart/2005/8/layout/vList5"/>
    <dgm:cxn modelId="{E7F42E60-BE46-405A-A022-86F1522C4535}" type="presParOf" srcId="{C5D46B64-840D-46FB-9195-85FA6B24FB5B}" destId="{C75CC784-9BE3-41FE-8BED-29F42AAC65F0}" srcOrd="0" destOrd="0" presId="urn:microsoft.com/office/officeart/2005/8/layout/vList5"/>
    <dgm:cxn modelId="{DC1799E1-590E-4DC4-89A2-ACB1736F0A7A}" type="presParOf" srcId="{C5D46B64-840D-46FB-9195-85FA6B24FB5B}" destId="{823FCE64-EBAB-428A-9055-02279115266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80F3D-516D-45C4-88A4-8FD69B4C40CF}">
      <dsp:nvSpPr>
        <dsp:cNvPr id="0" name=""/>
        <dsp:cNvSpPr/>
      </dsp:nvSpPr>
      <dsp:spPr>
        <a:xfrm>
          <a:off x="0" y="0"/>
          <a:ext cx="5544000" cy="327626"/>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kern="1200" dirty="0"/>
            <a:t>DE | Land | Deutschland </a:t>
          </a:r>
        </a:p>
      </dsp:txBody>
      <dsp:txXfrm>
        <a:off x="9596" y="9596"/>
        <a:ext cx="5152133" cy="308434"/>
      </dsp:txXfrm>
    </dsp:sp>
    <dsp:sp modelId="{71E3AC5F-D5DB-4D1A-B293-83576744E4D1}">
      <dsp:nvSpPr>
        <dsp:cNvPr id="0" name=""/>
        <dsp:cNvSpPr/>
      </dsp:nvSpPr>
      <dsp:spPr>
        <a:xfrm>
          <a:off x="414000" y="373129"/>
          <a:ext cx="5544000" cy="327626"/>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kern="1200" dirty="0"/>
            <a:t>08 | Bundesland | Baden-Württemberg </a:t>
          </a:r>
        </a:p>
      </dsp:txBody>
      <dsp:txXfrm>
        <a:off x="423596" y="382725"/>
        <a:ext cx="4897850" cy="308434"/>
      </dsp:txXfrm>
    </dsp:sp>
    <dsp:sp modelId="{19E4A9FA-9831-4835-A5DC-F6B42606BBF0}">
      <dsp:nvSpPr>
        <dsp:cNvPr id="0" name=""/>
        <dsp:cNvSpPr/>
      </dsp:nvSpPr>
      <dsp:spPr>
        <a:xfrm>
          <a:off x="828000" y="746259"/>
          <a:ext cx="5544000" cy="327626"/>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kern="1200" dirty="0"/>
            <a:t>2 | Regierungsbezirk | RP Karlsruhe</a:t>
          </a:r>
        </a:p>
      </dsp:txBody>
      <dsp:txXfrm>
        <a:off x="837596" y="755855"/>
        <a:ext cx="4897850" cy="308434"/>
      </dsp:txXfrm>
    </dsp:sp>
    <dsp:sp modelId="{37A8A340-DB7A-48E2-91CE-AEF4775ED8AA}">
      <dsp:nvSpPr>
        <dsp:cNvPr id="0" name=""/>
        <dsp:cNvSpPr/>
      </dsp:nvSpPr>
      <dsp:spPr>
        <a:xfrm>
          <a:off x="1242000" y="1119389"/>
          <a:ext cx="5544000" cy="327626"/>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kern="1200" dirty="0"/>
            <a:t>1 | Region | Mittlerer Oberrhein</a:t>
          </a:r>
        </a:p>
      </dsp:txBody>
      <dsp:txXfrm>
        <a:off x="1251596" y="1128985"/>
        <a:ext cx="4897850" cy="308434"/>
      </dsp:txXfrm>
    </dsp:sp>
    <dsp:sp modelId="{E7D324D8-6704-4C6B-9E28-B09CD73635EE}">
      <dsp:nvSpPr>
        <dsp:cNvPr id="0" name=""/>
        <dsp:cNvSpPr/>
      </dsp:nvSpPr>
      <dsp:spPr>
        <a:xfrm>
          <a:off x="1656000" y="1492519"/>
          <a:ext cx="5544000" cy="327626"/>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kern="1200" dirty="0"/>
            <a:t>5 | Stadt, Kreis | Landkreis Karlsruhe</a:t>
          </a:r>
        </a:p>
      </dsp:txBody>
      <dsp:txXfrm>
        <a:off x="1665596" y="1502115"/>
        <a:ext cx="4897850" cy="308434"/>
      </dsp:txXfrm>
    </dsp:sp>
    <dsp:sp modelId="{F3C9A670-9B72-4883-9386-EC7C2A4FFA6E}">
      <dsp:nvSpPr>
        <dsp:cNvPr id="0" name=""/>
        <dsp:cNvSpPr/>
      </dsp:nvSpPr>
      <dsp:spPr>
        <a:xfrm>
          <a:off x="5331042" y="239349"/>
          <a:ext cx="212957" cy="21295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5378957" y="239349"/>
        <a:ext cx="117127" cy="160250"/>
      </dsp:txXfrm>
    </dsp:sp>
    <dsp:sp modelId="{748195D4-B603-4565-BB10-4D3E90943F4B}">
      <dsp:nvSpPr>
        <dsp:cNvPr id="0" name=""/>
        <dsp:cNvSpPr/>
      </dsp:nvSpPr>
      <dsp:spPr>
        <a:xfrm>
          <a:off x="5745042" y="612479"/>
          <a:ext cx="212957" cy="21295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5792957" y="612479"/>
        <a:ext cx="117127" cy="160250"/>
      </dsp:txXfrm>
    </dsp:sp>
    <dsp:sp modelId="{CFC2E258-1FF7-497E-A0C4-9FDCDFFAF1E7}">
      <dsp:nvSpPr>
        <dsp:cNvPr id="0" name=""/>
        <dsp:cNvSpPr/>
      </dsp:nvSpPr>
      <dsp:spPr>
        <a:xfrm>
          <a:off x="6159042" y="980148"/>
          <a:ext cx="212957" cy="212957"/>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6206957" y="980148"/>
        <a:ext cx="117127" cy="160250"/>
      </dsp:txXfrm>
    </dsp:sp>
    <dsp:sp modelId="{DF334852-D723-43EB-B58F-147ACFFD8AD6}">
      <dsp:nvSpPr>
        <dsp:cNvPr id="0" name=""/>
        <dsp:cNvSpPr/>
      </dsp:nvSpPr>
      <dsp:spPr>
        <a:xfrm>
          <a:off x="6573042" y="1356918"/>
          <a:ext cx="212957" cy="212957"/>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6620957" y="1356918"/>
        <a:ext cx="117127" cy="160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866AB-16FD-442D-BC2F-5CC96F85BF57}">
      <dsp:nvSpPr>
        <dsp:cNvPr id="0" name=""/>
        <dsp:cNvSpPr/>
      </dsp:nvSpPr>
      <dsp:spPr>
        <a:xfrm>
          <a:off x="0" y="0"/>
          <a:ext cx="5544000" cy="327626"/>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01 | Unterkreis (Verband) | UK Kraichgau</a:t>
          </a:r>
        </a:p>
      </dsp:txBody>
      <dsp:txXfrm>
        <a:off x="9596" y="9596"/>
        <a:ext cx="5152133" cy="308434"/>
      </dsp:txXfrm>
    </dsp:sp>
    <dsp:sp modelId="{DE3AE77D-576C-42C1-B3FF-69ADE76AC5F8}">
      <dsp:nvSpPr>
        <dsp:cNvPr id="0" name=""/>
        <dsp:cNvSpPr/>
      </dsp:nvSpPr>
      <dsp:spPr>
        <a:xfrm>
          <a:off x="414000" y="373129"/>
          <a:ext cx="5544000" cy="327626"/>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5001 | </a:t>
          </a:r>
          <a:r>
            <a:rPr lang="de-DE" sz="2000" kern="1200" dirty="0"/>
            <a:t>Gemeindeverband</a:t>
          </a:r>
          <a:r>
            <a:rPr lang="de-DE" sz="2200" kern="1200" dirty="0"/>
            <a:t> | </a:t>
          </a:r>
          <a:r>
            <a:rPr lang="de-DE" sz="2000" kern="1200" dirty="0"/>
            <a:t>VVG</a:t>
          </a:r>
          <a:r>
            <a:rPr lang="de-DE" sz="2200" kern="1200" dirty="0"/>
            <a:t> BS</a:t>
          </a:r>
        </a:p>
      </dsp:txBody>
      <dsp:txXfrm>
        <a:off x="423596" y="382725"/>
        <a:ext cx="4897850" cy="308434"/>
      </dsp:txXfrm>
    </dsp:sp>
    <dsp:sp modelId="{A29324AD-FAC4-432E-A5E2-CECC70C1B370}">
      <dsp:nvSpPr>
        <dsp:cNvPr id="0" name=""/>
        <dsp:cNvSpPr/>
      </dsp:nvSpPr>
      <dsp:spPr>
        <a:xfrm>
          <a:off x="828000" y="746259"/>
          <a:ext cx="5544000" cy="327626"/>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100 | </a:t>
          </a:r>
          <a:r>
            <a:rPr lang="de-DE" sz="2000" kern="1200" dirty="0"/>
            <a:t>Gemeinde</a:t>
          </a:r>
          <a:r>
            <a:rPr lang="de-DE" sz="2200" kern="1200" dirty="0"/>
            <a:t> | Bad Schönborn</a:t>
          </a:r>
        </a:p>
      </dsp:txBody>
      <dsp:txXfrm>
        <a:off x="837596" y="755855"/>
        <a:ext cx="4897850" cy="308434"/>
      </dsp:txXfrm>
    </dsp:sp>
    <dsp:sp modelId="{5BAA6B67-67BD-4582-B153-7C45457B218B}">
      <dsp:nvSpPr>
        <dsp:cNvPr id="0" name=""/>
        <dsp:cNvSpPr/>
      </dsp:nvSpPr>
      <dsp:spPr>
        <a:xfrm>
          <a:off x="1242000" y="1119389"/>
          <a:ext cx="5544000" cy="327626"/>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001 | </a:t>
          </a:r>
          <a:r>
            <a:rPr lang="de-DE" sz="2000" kern="1200" dirty="0"/>
            <a:t>Ortschaft</a:t>
          </a:r>
          <a:r>
            <a:rPr lang="de-DE" sz="2200" kern="1200" dirty="0"/>
            <a:t> | Mingolsheim</a:t>
          </a:r>
        </a:p>
      </dsp:txBody>
      <dsp:txXfrm>
        <a:off x="1251596" y="1128985"/>
        <a:ext cx="4897850" cy="308434"/>
      </dsp:txXfrm>
    </dsp:sp>
    <dsp:sp modelId="{5BE84608-8EDB-4889-98A2-20E500A92630}">
      <dsp:nvSpPr>
        <dsp:cNvPr id="0" name=""/>
        <dsp:cNvSpPr/>
      </dsp:nvSpPr>
      <dsp:spPr>
        <a:xfrm>
          <a:off x="1656000" y="1492519"/>
          <a:ext cx="5544000" cy="32762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JF | </a:t>
          </a:r>
          <a:r>
            <a:rPr lang="de-DE" sz="2000" kern="1200" dirty="0"/>
            <a:t>Merkmal</a:t>
          </a:r>
          <a:r>
            <a:rPr lang="de-DE" sz="2200" kern="1200" dirty="0"/>
            <a:t> | Jugendfeuerwehr</a:t>
          </a:r>
        </a:p>
      </dsp:txBody>
      <dsp:txXfrm>
        <a:off x="1665596" y="1502115"/>
        <a:ext cx="4897850" cy="308434"/>
      </dsp:txXfrm>
    </dsp:sp>
    <dsp:sp modelId="{BCBC9B09-D928-4A8F-A7CB-0BBE63219B0D}">
      <dsp:nvSpPr>
        <dsp:cNvPr id="0" name=""/>
        <dsp:cNvSpPr/>
      </dsp:nvSpPr>
      <dsp:spPr>
        <a:xfrm>
          <a:off x="5331042" y="239349"/>
          <a:ext cx="212957" cy="21295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5378957" y="239349"/>
        <a:ext cx="117127" cy="160250"/>
      </dsp:txXfrm>
    </dsp:sp>
    <dsp:sp modelId="{36C7BF78-95CA-4A80-8D2B-91399CEEC8CE}">
      <dsp:nvSpPr>
        <dsp:cNvPr id="0" name=""/>
        <dsp:cNvSpPr/>
      </dsp:nvSpPr>
      <dsp:spPr>
        <a:xfrm>
          <a:off x="5745042" y="612479"/>
          <a:ext cx="212957" cy="21295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5792957" y="612479"/>
        <a:ext cx="117127" cy="160250"/>
      </dsp:txXfrm>
    </dsp:sp>
    <dsp:sp modelId="{BE1DBE5D-2F17-4E11-9F8B-9AB7D0109B4B}">
      <dsp:nvSpPr>
        <dsp:cNvPr id="0" name=""/>
        <dsp:cNvSpPr/>
      </dsp:nvSpPr>
      <dsp:spPr>
        <a:xfrm>
          <a:off x="6159042" y="980148"/>
          <a:ext cx="212957" cy="21295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6206957" y="980148"/>
        <a:ext cx="117127" cy="160250"/>
      </dsp:txXfrm>
    </dsp:sp>
    <dsp:sp modelId="{C4B07102-0E20-48D3-9A95-3213EF7145F8}">
      <dsp:nvSpPr>
        <dsp:cNvPr id="0" name=""/>
        <dsp:cNvSpPr/>
      </dsp:nvSpPr>
      <dsp:spPr>
        <a:xfrm>
          <a:off x="6573042" y="1356918"/>
          <a:ext cx="212957" cy="21295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6620957" y="1356918"/>
        <a:ext cx="117127" cy="160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B2B80-CA0F-4CF1-8845-74EDA1E4AD4F}">
      <dsp:nvSpPr>
        <dsp:cNvPr id="0" name=""/>
        <dsp:cNvSpPr/>
      </dsp:nvSpPr>
      <dsp:spPr>
        <a:xfrm rot="5400000">
          <a:off x="3722642" y="-1360598"/>
          <a:ext cx="997269" cy="3972966"/>
        </a:xfrm>
        <a:prstGeom prst="round2SameRect">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lr>
              <a:schemeClr val="accent6"/>
            </a:buClr>
            <a:buFont typeface="Wingdings" panose="05000000000000000000" pitchFamily="2" charset="2"/>
            <a:buChar char="§"/>
          </a:pPr>
          <a:r>
            <a:rPr lang="de-DE" sz="1700" kern="1200" dirty="0">
              <a:latin typeface="Calibri" panose="020F0502020204030204" pitchFamily="34" charset="0"/>
            </a:rPr>
            <a:t>keine doppelte Datenpflege</a:t>
          </a:r>
          <a:endParaRPr lang="de-DE" sz="1700" kern="1200" dirty="0"/>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immer aktuelle Daten</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keine Übertragungsfehler</a:t>
          </a:r>
        </a:p>
      </dsp:txBody>
      <dsp:txXfrm rot="-5400000">
        <a:off x="2234794" y="175933"/>
        <a:ext cx="3924283" cy="899903"/>
      </dsp:txXfrm>
    </dsp:sp>
    <dsp:sp modelId="{83129E5E-5300-47CE-ACC4-016D30D8E73B}">
      <dsp:nvSpPr>
        <dsp:cNvPr id="0" name=""/>
        <dsp:cNvSpPr/>
      </dsp:nvSpPr>
      <dsp:spPr>
        <a:xfrm>
          <a:off x="0" y="2591"/>
          <a:ext cx="2234793" cy="1246586"/>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de-DE" sz="1600" kern="1200" dirty="0"/>
            <a:t>zentrale Datenbank</a:t>
          </a:r>
        </a:p>
      </dsp:txBody>
      <dsp:txXfrm>
        <a:off x="60853" y="63444"/>
        <a:ext cx="2113087" cy="1124880"/>
      </dsp:txXfrm>
    </dsp:sp>
    <dsp:sp modelId="{B45B8E9A-BA8C-4F09-9425-A321A8442E20}">
      <dsp:nvSpPr>
        <dsp:cNvPr id="0" name=""/>
        <dsp:cNvSpPr/>
      </dsp:nvSpPr>
      <dsp:spPr>
        <a:xfrm rot="5400000">
          <a:off x="3722642" y="-51682"/>
          <a:ext cx="997269" cy="3972966"/>
        </a:xfrm>
        <a:prstGeom prst="round2SameRect">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einheitliche Prozesse &amp; Workflows</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mobiles Arbeiten</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keine Installation am PC notwendig</a:t>
          </a:r>
        </a:p>
      </dsp:txBody>
      <dsp:txXfrm rot="-5400000">
        <a:off x="2234794" y="1484849"/>
        <a:ext cx="3924283" cy="899903"/>
      </dsp:txXfrm>
    </dsp:sp>
    <dsp:sp modelId="{C6C75F37-132A-4D8A-A5BD-20DBD3C265B7}">
      <dsp:nvSpPr>
        <dsp:cNvPr id="0" name=""/>
        <dsp:cNvSpPr/>
      </dsp:nvSpPr>
      <dsp:spPr>
        <a:xfrm>
          <a:off x="0" y="1311507"/>
          <a:ext cx="2234793" cy="1246586"/>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de-DE" sz="1600" kern="1200" dirty="0"/>
            <a:t>Bedienerfreundlichkeit</a:t>
          </a:r>
        </a:p>
      </dsp:txBody>
      <dsp:txXfrm>
        <a:off x="60853" y="1372360"/>
        <a:ext cx="2113087" cy="1124880"/>
      </dsp:txXfrm>
    </dsp:sp>
    <dsp:sp modelId="{BE694F2C-AB65-40C1-94C2-2B92F865E7D1}">
      <dsp:nvSpPr>
        <dsp:cNvPr id="0" name=""/>
        <dsp:cNvSpPr/>
      </dsp:nvSpPr>
      <dsp:spPr>
        <a:xfrm rot="5400000">
          <a:off x="3722642" y="1257233"/>
          <a:ext cx="997269" cy="3972966"/>
        </a:xfrm>
        <a:prstGeom prst="round2SameRect">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Jahresmeldungen</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Statistiken</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weiteres wird folgen …</a:t>
          </a:r>
        </a:p>
      </dsp:txBody>
      <dsp:txXfrm rot="-5400000">
        <a:off x="2234794" y="2793765"/>
        <a:ext cx="3924283" cy="899903"/>
      </dsp:txXfrm>
    </dsp:sp>
    <dsp:sp modelId="{5FEBB323-1B5C-4F53-B693-B7304F7C4D5C}">
      <dsp:nvSpPr>
        <dsp:cNvPr id="0" name=""/>
        <dsp:cNvSpPr/>
      </dsp:nvSpPr>
      <dsp:spPr>
        <a:xfrm>
          <a:off x="0" y="2620423"/>
          <a:ext cx="2234793" cy="1246586"/>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Clr>
              <a:srgbClr val="65A739"/>
            </a:buClr>
            <a:buFont typeface="Wingdings" panose="05000000000000000000" pitchFamily="2" charset="2"/>
            <a:buNone/>
          </a:pPr>
          <a:r>
            <a:rPr lang="de-DE" sz="1600" kern="1200" dirty="0"/>
            <a:t>Funktionsumfang</a:t>
          </a:r>
        </a:p>
      </dsp:txBody>
      <dsp:txXfrm>
        <a:off x="60853" y="2681276"/>
        <a:ext cx="2113087" cy="1124880"/>
      </dsp:txXfrm>
    </dsp:sp>
    <dsp:sp modelId="{823FCE64-EBAB-428A-9055-022791152661}">
      <dsp:nvSpPr>
        <dsp:cNvPr id="0" name=""/>
        <dsp:cNvSpPr/>
      </dsp:nvSpPr>
      <dsp:spPr>
        <a:xfrm rot="5400000">
          <a:off x="3722642" y="2566148"/>
          <a:ext cx="997269" cy="3972966"/>
        </a:xfrm>
        <a:prstGeom prst="round2SameRect">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gesichertes Rechenzentrum in BRD</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moderne Firewall-Technologie</a:t>
          </a:r>
        </a:p>
        <a:p>
          <a:pPr marL="171450" lvl="1" indent="-171450" algn="l" defTabSz="755650">
            <a:lnSpc>
              <a:spcPct val="90000"/>
            </a:lnSpc>
            <a:spcBef>
              <a:spcPct val="0"/>
            </a:spcBef>
            <a:spcAft>
              <a:spcPct val="15000"/>
            </a:spcAft>
            <a:buClr>
              <a:srgbClr val="65A739"/>
            </a:buClr>
            <a:buFont typeface="Wingdings" panose="05000000000000000000" pitchFamily="2" charset="2"/>
            <a:buChar char="§"/>
          </a:pPr>
          <a:r>
            <a:rPr lang="de-DE" sz="1700" kern="1200" dirty="0"/>
            <a:t>verschlüsselte Datenzugriffe</a:t>
          </a:r>
        </a:p>
      </dsp:txBody>
      <dsp:txXfrm rot="-5400000">
        <a:off x="2234794" y="4102680"/>
        <a:ext cx="3924283" cy="899903"/>
      </dsp:txXfrm>
    </dsp:sp>
    <dsp:sp modelId="{C75CC784-9BE3-41FE-8BED-29F42AAC65F0}">
      <dsp:nvSpPr>
        <dsp:cNvPr id="0" name=""/>
        <dsp:cNvSpPr/>
      </dsp:nvSpPr>
      <dsp:spPr>
        <a:xfrm>
          <a:off x="0" y="3929338"/>
          <a:ext cx="2234793" cy="1246586"/>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de-DE" sz="1600" kern="1200" dirty="0"/>
            <a:t>Datenschutz</a:t>
          </a:r>
        </a:p>
      </dsp:txBody>
      <dsp:txXfrm>
        <a:off x="60853" y="3990191"/>
        <a:ext cx="2113087" cy="112488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F81BD18-AE4F-49B7-9EA4-33DFCE7D86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58D2BF8B-2D6E-4C9F-9FEB-99453949E6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EAB263-1663-466C-B512-726F96120D3E}" type="datetimeFigureOut">
              <a:rPr lang="de-DE" smtClean="0"/>
              <a:t>04.11.2022</a:t>
            </a:fld>
            <a:endParaRPr lang="de-DE"/>
          </a:p>
        </p:txBody>
      </p:sp>
      <p:sp>
        <p:nvSpPr>
          <p:cNvPr id="4" name="Fußzeilenplatzhalter 3">
            <a:extLst>
              <a:ext uri="{FF2B5EF4-FFF2-40B4-BE49-F238E27FC236}">
                <a16:creationId xmlns:a16="http://schemas.microsoft.com/office/drawing/2014/main" id="{B2DC6CDE-3899-4EFC-BC1D-480F78DA56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36969231-4CBB-4B64-BF62-F53545D18D5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DBD424-B974-44B4-A0C5-57593207E40E}" type="slidenum">
              <a:rPr lang="de-DE" smtClean="0"/>
              <a:t>‹Nr.›</a:t>
            </a:fld>
            <a:endParaRPr lang="de-DE"/>
          </a:p>
        </p:txBody>
      </p:sp>
    </p:spTree>
    <p:extLst>
      <p:ext uri="{BB962C8B-B14F-4D97-AF65-F5344CB8AC3E}">
        <p14:creationId xmlns:p14="http://schemas.microsoft.com/office/powerpoint/2010/main" val="40569900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DEEB0D-9398-4931-866C-778B0E4EF2FF}" type="datetimeFigureOut">
              <a:rPr lang="de-DE" smtClean="0"/>
              <a:t>04.11.2022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C96017-AAB4-48A1-87B5-445FB772558F}" type="slidenum">
              <a:rPr lang="de-DE" smtClean="0"/>
              <a:t>‹Nr.›</a:t>
            </a:fld>
            <a:endParaRPr lang="de-DE"/>
          </a:p>
        </p:txBody>
      </p:sp>
    </p:spTree>
    <p:extLst>
      <p:ext uri="{BB962C8B-B14F-4D97-AF65-F5344CB8AC3E}">
        <p14:creationId xmlns:p14="http://schemas.microsoft.com/office/powerpoint/2010/main" val="1350785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mailto:statistik@jugendfeuerwehr.d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777608" y="9428583"/>
            <a:ext cx="2889938" cy="496332"/>
          </a:xfrm>
          <a:prstGeom prst="rect">
            <a:avLst/>
          </a:prstGeom>
          <a:noFill/>
          <a:ln w="9525">
            <a:noFill/>
            <a:miter lim="800000"/>
            <a:headEnd/>
            <a:tailEnd/>
          </a:ln>
        </p:spPr>
        <p:txBody>
          <a:bodyPr lIns="91426" tIns="45713" rIns="91426" bIns="45713" anchor="b"/>
          <a:lstStyle/>
          <a:p>
            <a:pPr algn="r"/>
            <a:fld id="{F57D06E3-AE3D-498F-94DB-DD6B1B9AA1BA}" type="slidenum">
              <a:rPr lang="en-US" sz="1200" noProof="1" smtClean="0"/>
              <a:pPr algn="r"/>
              <a:t>1</a:t>
            </a:fld>
            <a:endParaRPr lang="en-US" sz="1200" noProof="1"/>
          </a:p>
        </p:txBody>
      </p:sp>
      <p:sp>
        <p:nvSpPr>
          <p:cNvPr id="231427" name="Rectangle 7"/>
          <p:cNvSpPr txBox="1">
            <a:spLocks noGrp="1" noChangeArrowheads="1"/>
          </p:cNvSpPr>
          <p:nvPr/>
        </p:nvSpPr>
        <p:spPr bwMode="auto">
          <a:xfrm>
            <a:off x="3780695" y="9433753"/>
            <a:ext cx="2888394" cy="492885"/>
          </a:xfrm>
          <a:prstGeom prst="rect">
            <a:avLst/>
          </a:prstGeom>
          <a:noFill/>
          <a:ln w="9525">
            <a:noFill/>
            <a:miter lim="800000"/>
            <a:headEnd/>
            <a:tailEnd/>
          </a:ln>
        </p:spPr>
        <p:txBody>
          <a:bodyPr lIns="94809" tIns="47409" rIns="94809" bIns="47409" anchor="b"/>
          <a:lstStyle/>
          <a:p>
            <a:pPr algn="r" defTabSz="947592"/>
            <a:fld id="{4325F0E8-AEB7-4879-A06E-A5A28001E07F}" type="slidenum">
              <a:rPr lang="en-US" sz="1300" smtClean="0"/>
              <a:pPr algn="r" defTabSz="947592"/>
              <a:t>1</a:t>
            </a:fld>
            <a:endParaRPr lang="en-US" sz="1300" dirty="0"/>
          </a:p>
        </p:txBody>
      </p:sp>
      <p:sp>
        <p:nvSpPr>
          <p:cNvPr id="231428" name="Rectangle 2"/>
          <p:cNvSpPr>
            <a:spLocks noGrp="1" noRot="1" noChangeAspect="1" noChangeArrowheads="1" noTextEdit="1"/>
          </p:cNvSpPr>
          <p:nvPr>
            <p:ph type="sldImg"/>
          </p:nvPr>
        </p:nvSpPr>
        <p:spPr>
          <a:xfrm>
            <a:off x="25400" y="744538"/>
            <a:ext cx="6619875" cy="3724275"/>
          </a:xfrm>
          <a:ln/>
        </p:spPr>
      </p:sp>
      <p:sp>
        <p:nvSpPr>
          <p:cNvPr id="231429" name="Rectangle 3"/>
          <p:cNvSpPr>
            <a:spLocks noGrp="1" noChangeArrowheads="1"/>
          </p:cNvSpPr>
          <p:nvPr>
            <p:ph type="body" idx="1"/>
          </p:nvPr>
        </p:nvSpPr>
        <p:spPr>
          <a:xfrm>
            <a:off x="889213" y="4715154"/>
            <a:ext cx="4890665" cy="4466987"/>
          </a:xfrm>
          <a:noFill/>
          <a:ln/>
        </p:spPr>
        <p:txBody>
          <a:bodyPr lIns="94809" tIns="47409" rIns="94809" bIns="47409"/>
          <a:lstStyle/>
          <a:p>
            <a:pPr eaLnBrk="1" hangingPunct="1"/>
            <a:r>
              <a:rPr lang="en-US" noProof="1">
                <a:cs typeface="Arial" pitchFamily="34" charset="0"/>
              </a:rPr>
              <a:t>Herzlich Willkommen zum Webinar der Deutschen Jugendfeuerwehr. Heute beschäftigen wir uns mit den Grundlagen des neuen Statistikportal der Deutsche Jugendfeuerwehr.</a:t>
            </a:r>
          </a:p>
          <a:p>
            <a:pPr eaLnBrk="1" hangingPunct="1"/>
            <a:r>
              <a:rPr lang="en-US" noProof="1">
                <a:cs typeface="Arial" pitchFamily="34" charset="0"/>
              </a:rPr>
              <a:t>Dieses Webinar richtet sich an die verantwortlichen Personen auf Bundes-, Landes-, Kreis- und Komunale- Ebene der Kinder- und Jugendfeuerwehren. </a:t>
            </a:r>
          </a:p>
        </p:txBody>
      </p:sp>
    </p:spTree>
    <p:extLst>
      <p:ext uri="{BB962C8B-B14F-4D97-AF65-F5344CB8AC3E}">
        <p14:creationId xmlns:p14="http://schemas.microsoft.com/office/powerpoint/2010/main" val="2519830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Unter „Aktionen“ hast Du die Möglichkeit deine Organisationen zu bearbeiten oder zu löschen.</a:t>
            </a:r>
          </a:p>
          <a:p>
            <a:pPr marL="171450" indent="-171450">
              <a:buFont typeface="Arial" panose="020B0604020202020204" pitchFamily="34" charset="0"/>
              <a:buChar char="•"/>
            </a:pPr>
            <a:r>
              <a:rPr lang="de-DE" dirty="0"/>
              <a:t>Der Löschen Button ist nur sichtbar, wenn keine abgeschlossene Jahresmeldung vorhanden ist. </a:t>
            </a:r>
          </a:p>
          <a:p>
            <a:pPr marL="171450" indent="-171450">
              <a:buFont typeface="Arial" panose="020B0604020202020204" pitchFamily="34" charset="0"/>
              <a:buChar char="•"/>
            </a:pPr>
            <a:r>
              <a:rPr lang="de-DE" dirty="0"/>
              <a:t>Auch können neue Organisationen angelegt werden.</a:t>
            </a:r>
          </a:p>
          <a:p>
            <a:pPr marL="0" indent="0">
              <a:buFont typeface="Arial" panose="020B0604020202020204" pitchFamily="34" charset="0"/>
              <a:buNone/>
            </a:pPr>
            <a:endParaRPr lang="de-DE" dirty="0"/>
          </a:p>
          <a:p>
            <a:pPr marL="0" indent="0">
              <a:buFont typeface="Arial" panose="020B0604020202020204" pitchFamily="34" charset="0"/>
              <a:buNone/>
            </a:pPr>
            <a:r>
              <a:rPr lang="de-DE" dirty="0"/>
              <a:t> </a:t>
            </a:r>
          </a:p>
        </p:txBody>
      </p:sp>
      <p:sp>
        <p:nvSpPr>
          <p:cNvPr id="4" name="Foliennummernplatzhalter 3"/>
          <p:cNvSpPr>
            <a:spLocks noGrp="1"/>
          </p:cNvSpPr>
          <p:nvPr>
            <p:ph type="sldNum" sz="quarter" idx="5"/>
          </p:nvPr>
        </p:nvSpPr>
        <p:spPr/>
        <p:txBody>
          <a:bodyPr/>
          <a:lstStyle/>
          <a:p>
            <a:fld id="{33C96017-AAB4-48A1-87B5-445FB772558F}" type="slidenum">
              <a:rPr lang="de-DE" smtClean="0"/>
              <a:t>10</a:t>
            </a:fld>
            <a:endParaRPr lang="de-DE"/>
          </a:p>
        </p:txBody>
      </p:sp>
    </p:spTree>
    <p:extLst>
      <p:ext uri="{BB962C8B-B14F-4D97-AF65-F5344CB8AC3E}">
        <p14:creationId xmlns:p14="http://schemas.microsoft.com/office/powerpoint/2010/main" val="3451328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Mit einem Klick auf die Organisation können </a:t>
            </a:r>
            <a:r>
              <a:rPr lang="de-DE" dirty="0" err="1"/>
              <a:t>können</a:t>
            </a:r>
            <a:r>
              <a:rPr lang="de-DE" dirty="0"/>
              <a:t> neue Benutzer erstellt bzw. bearbeitet werden. </a:t>
            </a:r>
          </a:p>
          <a:p>
            <a:pPr marL="0" indent="0">
              <a:buFont typeface="Arial" panose="020B0604020202020204" pitchFamily="34" charset="0"/>
              <a:buNone/>
            </a:pPr>
            <a:r>
              <a:rPr lang="de-DE" dirty="0"/>
              <a:t> </a:t>
            </a:r>
          </a:p>
        </p:txBody>
      </p:sp>
      <p:sp>
        <p:nvSpPr>
          <p:cNvPr id="4" name="Foliennummernplatzhalter 3"/>
          <p:cNvSpPr>
            <a:spLocks noGrp="1"/>
          </p:cNvSpPr>
          <p:nvPr>
            <p:ph type="sldNum" sz="quarter" idx="5"/>
          </p:nvPr>
        </p:nvSpPr>
        <p:spPr/>
        <p:txBody>
          <a:bodyPr/>
          <a:lstStyle/>
          <a:p>
            <a:fld id="{33C96017-AAB4-48A1-87B5-445FB772558F}" type="slidenum">
              <a:rPr lang="de-DE" smtClean="0"/>
              <a:t>11</a:t>
            </a:fld>
            <a:endParaRPr lang="de-DE"/>
          </a:p>
        </p:txBody>
      </p:sp>
    </p:spTree>
    <p:extLst>
      <p:ext uri="{BB962C8B-B14F-4D97-AF65-F5344CB8AC3E}">
        <p14:creationId xmlns:p14="http://schemas.microsoft.com/office/powerpoint/2010/main" val="3219984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Mit einem Klick auf die Organisation können </a:t>
            </a:r>
            <a:r>
              <a:rPr lang="de-DE" dirty="0" err="1"/>
              <a:t>können</a:t>
            </a:r>
            <a:r>
              <a:rPr lang="de-DE" dirty="0"/>
              <a:t> neue Benutzer erstellt bzw. bearbeitet werden. Auch können Benutzer / Personen bearbeitet werden. </a:t>
            </a:r>
          </a:p>
          <a:p>
            <a:pPr marL="0" indent="0">
              <a:buFont typeface="Arial" panose="020B0604020202020204" pitchFamily="34" charset="0"/>
              <a:buNone/>
            </a:pPr>
            <a:r>
              <a:rPr lang="de-DE" dirty="0"/>
              <a:t> </a:t>
            </a:r>
          </a:p>
        </p:txBody>
      </p:sp>
      <p:sp>
        <p:nvSpPr>
          <p:cNvPr id="4" name="Foliennummernplatzhalter 3"/>
          <p:cNvSpPr>
            <a:spLocks noGrp="1"/>
          </p:cNvSpPr>
          <p:nvPr>
            <p:ph type="sldNum" sz="quarter" idx="5"/>
          </p:nvPr>
        </p:nvSpPr>
        <p:spPr/>
        <p:txBody>
          <a:bodyPr/>
          <a:lstStyle/>
          <a:p>
            <a:fld id="{33C96017-AAB4-48A1-87B5-445FB772558F}" type="slidenum">
              <a:rPr lang="de-DE" smtClean="0"/>
              <a:t>12</a:t>
            </a:fld>
            <a:endParaRPr lang="de-DE"/>
          </a:p>
        </p:txBody>
      </p:sp>
    </p:spTree>
    <p:extLst>
      <p:ext uri="{BB962C8B-B14F-4D97-AF65-F5344CB8AC3E}">
        <p14:creationId xmlns:p14="http://schemas.microsoft.com/office/powerpoint/2010/main" val="2110706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Bevor eine Statistik erstellt werden kann, benötigen wir die Jahresmeldungen der einzelnen Organisationen.</a:t>
            </a:r>
          </a:p>
        </p:txBody>
      </p:sp>
      <p:sp>
        <p:nvSpPr>
          <p:cNvPr id="4" name="Foliennummernplatzhalter 3"/>
          <p:cNvSpPr>
            <a:spLocks noGrp="1"/>
          </p:cNvSpPr>
          <p:nvPr>
            <p:ph type="sldNum" sz="quarter" idx="5"/>
          </p:nvPr>
        </p:nvSpPr>
        <p:spPr/>
        <p:txBody>
          <a:bodyPr/>
          <a:lstStyle/>
          <a:p>
            <a:fld id="{33C96017-AAB4-48A1-87B5-445FB772558F}" type="slidenum">
              <a:rPr lang="de-DE" smtClean="0"/>
              <a:t>13</a:t>
            </a:fld>
            <a:endParaRPr lang="de-DE"/>
          </a:p>
        </p:txBody>
      </p:sp>
    </p:spTree>
    <p:extLst>
      <p:ext uri="{BB962C8B-B14F-4D97-AF65-F5344CB8AC3E}">
        <p14:creationId xmlns:p14="http://schemas.microsoft.com/office/powerpoint/2010/main" val="4294325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Es wird das Jahr </a:t>
            </a:r>
            <a:r>
              <a:rPr lang="de-DE" b="1" dirty="0"/>
              <a:t>2021</a:t>
            </a:r>
            <a:r>
              <a:rPr lang="de-DE" dirty="0"/>
              <a:t> </a:t>
            </a:r>
          </a:p>
          <a:p>
            <a:pPr marL="171450" indent="-171450">
              <a:buFont typeface="Arial" panose="020B0604020202020204" pitchFamily="34" charset="0"/>
              <a:buChar char="•"/>
            </a:pPr>
            <a:r>
              <a:rPr lang="de-DE" dirty="0"/>
              <a:t>mit dem Status </a:t>
            </a:r>
            <a:r>
              <a:rPr lang="de-DE" b="1" dirty="0"/>
              <a:t>„offen“ </a:t>
            </a:r>
            <a:r>
              <a:rPr lang="de-DE" dirty="0"/>
              <a:t>angezeigt.</a:t>
            </a:r>
          </a:p>
          <a:p>
            <a:pPr marL="171450" indent="-171450">
              <a:buFont typeface="Arial" panose="020B0604020202020204" pitchFamily="34" charset="0"/>
              <a:buChar char="•"/>
            </a:pPr>
            <a:r>
              <a:rPr lang="de-DE" dirty="0"/>
              <a:t>Den Knopf </a:t>
            </a:r>
            <a:r>
              <a:rPr lang="de-DE" b="1" dirty="0"/>
              <a:t>[Bearbeiten] </a:t>
            </a:r>
            <a:r>
              <a:rPr lang="de-DE" dirty="0"/>
              <a:t>unter “Aktionen“ wählen, um die Jahresmeldung für das Jahr 2021 zu bearbeiten.</a:t>
            </a:r>
          </a:p>
        </p:txBody>
      </p:sp>
      <p:sp>
        <p:nvSpPr>
          <p:cNvPr id="4" name="Foliennummernplatzhalter 3"/>
          <p:cNvSpPr>
            <a:spLocks noGrp="1"/>
          </p:cNvSpPr>
          <p:nvPr>
            <p:ph type="sldNum" sz="quarter" idx="5"/>
          </p:nvPr>
        </p:nvSpPr>
        <p:spPr/>
        <p:txBody>
          <a:bodyPr/>
          <a:lstStyle/>
          <a:p>
            <a:fld id="{33C96017-AAB4-48A1-87B5-445FB772558F}" type="slidenum">
              <a:rPr lang="de-DE" smtClean="0"/>
              <a:t>14</a:t>
            </a:fld>
            <a:endParaRPr lang="de-DE"/>
          </a:p>
        </p:txBody>
      </p:sp>
    </p:spTree>
    <p:extLst>
      <p:ext uri="{BB962C8B-B14F-4D97-AF65-F5344CB8AC3E}">
        <p14:creationId xmlns:p14="http://schemas.microsoft.com/office/powerpoint/2010/main" val="3462908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err="1"/>
              <a:t>Plausi</a:t>
            </a:r>
            <a:r>
              <a:rPr lang="de-DE" dirty="0"/>
              <a:t>-Anzeige der Eingaben.</a:t>
            </a:r>
          </a:p>
          <a:p>
            <a:pPr marL="171450" indent="-171450">
              <a:buFont typeface="Arial" panose="020B0604020202020204" pitchFamily="34" charset="0"/>
              <a:buChar char="•"/>
            </a:pPr>
            <a:r>
              <a:rPr lang="de-DE" dirty="0"/>
              <a:t>Der Vorgang ist noch offen und kann später hier abgeschlossen werden.</a:t>
            </a:r>
          </a:p>
          <a:p>
            <a:pPr marL="171450" indent="-171450">
              <a:buFont typeface="Arial" panose="020B0604020202020204" pitchFamily="34" charset="0"/>
              <a:buChar char="•"/>
            </a:pPr>
            <a:r>
              <a:rPr lang="de-DE" dirty="0"/>
              <a:t>Die Statistikdaten sind in den Register Mitglieder, Altersstruktur, Aktivitäten und Aktivitäten Anzahl gruppiert</a:t>
            </a:r>
          </a:p>
          <a:p>
            <a:pPr marL="171450" indent="-171450">
              <a:buFont typeface="Arial" panose="020B0604020202020204" pitchFamily="34" charset="0"/>
              <a:buChar char="•"/>
            </a:pPr>
            <a:r>
              <a:rPr lang="de-DE" dirty="0"/>
              <a:t>Es wird auch ein neues Register für die Bundesländer angezeigt.</a:t>
            </a:r>
          </a:p>
          <a:p>
            <a:pPr marL="171450" indent="-171450">
              <a:buFont typeface="Arial" panose="020B0604020202020204" pitchFamily="34" charset="0"/>
              <a:buChar char="•"/>
            </a:pPr>
            <a:r>
              <a:rPr lang="de-DE" dirty="0"/>
              <a:t>Über die Eingabe-Felder können Sie die Jahresmeldungen eingeben</a:t>
            </a:r>
          </a:p>
          <a:p>
            <a:pPr marL="171450" indent="-171450">
              <a:buFont typeface="Arial" panose="020B0604020202020204" pitchFamily="34" charset="0"/>
              <a:buChar char="•"/>
            </a:pPr>
            <a:r>
              <a:rPr lang="de-DE" dirty="0"/>
              <a:t>Zu jeder Statistikabfrage kann mit dem Knopf „i“ Informationen angezeigt werden</a:t>
            </a:r>
          </a:p>
          <a:p>
            <a:pPr marL="0" indent="0">
              <a:buFont typeface="Arial" panose="020B0604020202020204" pitchFamily="34" charset="0"/>
              <a:buNone/>
            </a:pPr>
            <a:endParaRPr lang="de-DE" dirty="0"/>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15</a:t>
            </a:fld>
            <a:endParaRPr lang="de-DE"/>
          </a:p>
        </p:txBody>
      </p:sp>
    </p:spTree>
    <p:extLst>
      <p:ext uri="{BB962C8B-B14F-4D97-AF65-F5344CB8AC3E}">
        <p14:creationId xmlns:p14="http://schemas.microsoft.com/office/powerpoint/2010/main" val="607963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Werden Daten falsch erfasst, wird eine </a:t>
            </a:r>
            <a:r>
              <a:rPr lang="de-DE" dirty="0" err="1"/>
              <a:t>Plausi</a:t>
            </a:r>
            <a:r>
              <a:rPr lang="de-DE" dirty="0"/>
              <a:t>-Anzeige sichtbar.</a:t>
            </a:r>
          </a:p>
          <a:p>
            <a:pPr marL="171450" indent="-171450">
              <a:buFont typeface="Arial" panose="020B0604020202020204" pitchFamily="34" charset="0"/>
              <a:buChar char="•"/>
            </a:pPr>
            <a:r>
              <a:rPr lang="de-DE" dirty="0"/>
              <a:t>Über den Link „Fehler anzeigen, wird ein detaillierter Fehler angezeigt.</a:t>
            </a: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16</a:t>
            </a:fld>
            <a:endParaRPr lang="de-DE"/>
          </a:p>
        </p:txBody>
      </p:sp>
    </p:spTree>
    <p:extLst>
      <p:ext uri="{BB962C8B-B14F-4D97-AF65-F5344CB8AC3E}">
        <p14:creationId xmlns:p14="http://schemas.microsoft.com/office/powerpoint/2010/main" val="2143184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Jahresmeldung ausgeben als PDF</a:t>
            </a:r>
          </a:p>
        </p:txBody>
      </p:sp>
      <p:sp>
        <p:nvSpPr>
          <p:cNvPr id="4" name="Foliennummernplatzhalter 3"/>
          <p:cNvSpPr>
            <a:spLocks noGrp="1"/>
          </p:cNvSpPr>
          <p:nvPr>
            <p:ph type="sldNum" sz="quarter" idx="5"/>
          </p:nvPr>
        </p:nvSpPr>
        <p:spPr/>
        <p:txBody>
          <a:bodyPr/>
          <a:lstStyle/>
          <a:p>
            <a:fld id="{33C96017-AAB4-48A1-87B5-445FB772558F}" type="slidenum">
              <a:rPr lang="de-DE" smtClean="0"/>
              <a:t>17</a:t>
            </a:fld>
            <a:endParaRPr lang="de-DE"/>
          </a:p>
        </p:txBody>
      </p:sp>
    </p:spTree>
    <p:extLst>
      <p:ext uri="{BB962C8B-B14F-4D97-AF65-F5344CB8AC3E}">
        <p14:creationId xmlns:p14="http://schemas.microsoft.com/office/powerpoint/2010/main" val="4277456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Jahresmeldung ausgeben als PDF</a:t>
            </a:r>
          </a:p>
        </p:txBody>
      </p:sp>
      <p:sp>
        <p:nvSpPr>
          <p:cNvPr id="4" name="Foliennummernplatzhalter 3"/>
          <p:cNvSpPr>
            <a:spLocks noGrp="1"/>
          </p:cNvSpPr>
          <p:nvPr>
            <p:ph type="sldNum" sz="quarter" idx="5"/>
          </p:nvPr>
        </p:nvSpPr>
        <p:spPr/>
        <p:txBody>
          <a:bodyPr/>
          <a:lstStyle/>
          <a:p>
            <a:fld id="{33C96017-AAB4-48A1-87B5-445FB772558F}" type="slidenum">
              <a:rPr lang="de-DE" smtClean="0"/>
              <a:t>18</a:t>
            </a:fld>
            <a:endParaRPr lang="de-DE"/>
          </a:p>
        </p:txBody>
      </p:sp>
    </p:spTree>
    <p:extLst>
      <p:ext uri="{BB962C8B-B14F-4D97-AF65-F5344CB8AC3E}">
        <p14:creationId xmlns:p14="http://schemas.microsoft.com/office/powerpoint/2010/main" val="3478113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haben wir die Möglichkeit Statistiken für die verschiedenen Merkmalen auszuwerten.</a:t>
            </a:r>
          </a:p>
        </p:txBody>
      </p:sp>
      <p:sp>
        <p:nvSpPr>
          <p:cNvPr id="4" name="Foliennummernplatzhalter 3"/>
          <p:cNvSpPr>
            <a:spLocks noGrp="1"/>
          </p:cNvSpPr>
          <p:nvPr>
            <p:ph type="sldNum" sz="quarter" idx="5"/>
          </p:nvPr>
        </p:nvSpPr>
        <p:spPr/>
        <p:txBody>
          <a:bodyPr/>
          <a:lstStyle/>
          <a:p>
            <a:fld id="{33C96017-AAB4-48A1-87B5-445FB772558F}" type="slidenum">
              <a:rPr lang="de-DE" smtClean="0"/>
              <a:t>19</a:t>
            </a:fld>
            <a:endParaRPr lang="de-DE"/>
          </a:p>
        </p:txBody>
      </p:sp>
    </p:spTree>
    <p:extLst>
      <p:ext uri="{BB962C8B-B14F-4D97-AF65-F5344CB8AC3E}">
        <p14:creationId xmlns:p14="http://schemas.microsoft.com/office/powerpoint/2010/main" val="21222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a:t>
            </a:fld>
            <a:endParaRPr lang="de-DE"/>
          </a:p>
        </p:txBody>
      </p:sp>
    </p:spTree>
    <p:extLst>
      <p:ext uri="{BB962C8B-B14F-4D97-AF65-F5344CB8AC3E}">
        <p14:creationId xmlns:p14="http://schemas.microsoft.com/office/powerpoint/2010/main" val="3904219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Es sind folgende Statistiken verfügbar:</a:t>
            </a:r>
          </a:p>
          <a:p>
            <a:pPr marL="171450" indent="-171450">
              <a:buFont typeface="Arial" panose="020B0604020202020204" pitchFamily="34" charset="0"/>
              <a:buChar char="•"/>
            </a:pPr>
            <a:r>
              <a:rPr lang="de-DE" dirty="0"/>
              <a:t>Mitglieder nach Geschlecht</a:t>
            </a:r>
          </a:p>
          <a:p>
            <a:pPr marL="171450" indent="-171450">
              <a:buFont typeface="Arial" panose="020B0604020202020204" pitchFamily="34" charset="0"/>
              <a:buChar char="•"/>
            </a:pPr>
            <a:r>
              <a:rPr lang="de-DE" dirty="0"/>
              <a:t>Altersverteilung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800" dirty="0">
                <a:solidFill>
                  <a:srgbClr val="000000"/>
                </a:solidFill>
                <a:effectLst/>
                <a:latin typeface="Calibri" panose="020F0502020204030204" pitchFamily="34" charset="0"/>
              </a:rPr>
              <a:t>Zahlen Jugendfeuerwehren als Gruppen nach Bundesland </a:t>
            </a: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20</a:t>
            </a:fld>
            <a:endParaRPr lang="de-DE"/>
          </a:p>
        </p:txBody>
      </p:sp>
    </p:spTree>
    <p:extLst>
      <p:ext uri="{BB962C8B-B14F-4D97-AF65-F5344CB8AC3E}">
        <p14:creationId xmlns:p14="http://schemas.microsoft.com/office/powerpoint/2010/main" val="1495333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Als Beispiel in Berlin z.B. Altersverteilung</a:t>
            </a:r>
          </a:p>
          <a:p>
            <a:pPr marL="171450" indent="-171450">
              <a:buFont typeface="Arial" panose="020B0604020202020204" pitchFamily="34" charset="0"/>
              <a:buChar char="•"/>
            </a:pPr>
            <a:r>
              <a:rPr lang="de-DE" dirty="0"/>
              <a:t>Als Beispiel auf Bundesebene die Mitglieder je Bundesland</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21</a:t>
            </a:fld>
            <a:endParaRPr lang="de-DE"/>
          </a:p>
        </p:txBody>
      </p:sp>
    </p:spTree>
    <p:extLst>
      <p:ext uri="{BB962C8B-B14F-4D97-AF65-F5344CB8AC3E}">
        <p14:creationId xmlns:p14="http://schemas.microsoft.com/office/powerpoint/2010/main" val="360600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Als Beispiel in Berlin z.B. Altersverteilung</a:t>
            </a:r>
          </a:p>
          <a:p>
            <a:pPr marL="171450" indent="-171450">
              <a:buFont typeface="Arial" panose="020B0604020202020204" pitchFamily="34" charset="0"/>
              <a:buChar char="•"/>
            </a:pPr>
            <a:r>
              <a:rPr lang="de-DE" dirty="0"/>
              <a:t>Als Beispiel auf Bundesebene die Mitglieder je Bundesland</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22</a:t>
            </a:fld>
            <a:endParaRPr lang="de-DE"/>
          </a:p>
        </p:txBody>
      </p:sp>
    </p:spTree>
    <p:extLst>
      <p:ext uri="{BB962C8B-B14F-4D97-AF65-F5344CB8AC3E}">
        <p14:creationId xmlns:p14="http://schemas.microsoft.com/office/powerpoint/2010/main" val="2039611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Als Beispiel auf Bundesebene die Mitglieder je Bundesland</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23</a:t>
            </a:fld>
            <a:endParaRPr lang="de-DE"/>
          </a:p>
        </p:txBody>
      </p:sp>
    </p:spTree>
    <p:extLst>
      <p:ext uri="{BB962C8B-B14F-4D97-AF65-F5344CB8AC3E}">
        <p14:creationId xmlns:p14="http://schemas.microsoft.com/office/powerpoint/2010/main" val="4067876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Abschießendes Fazit zum Statistikportal:</a:t>
            </a:r>
          </a:p>
          <a:p>
            <a:pPr marL="228600" indent="-228600">
              <a:buFont typeface="+mj-lt"/>
              <a:buAutoNum type="arabicPeriod"/>
            </a:pPr>
            <a:r>
              <a:rPr lang="de-DE" dirty="0"/>
              <a:t>Zentrale Datenbank</a:t>
            </a:r>
          </a:p>
          <a:p>
            <a:pPr marL="228600" indent="-228600">
              <a:buFont typeface="+mj-lt"/>
              <a:buAutoNum type="arabicPeriod"/>
            </a:pPr>
            <a:r>
              <a:rPr lang="de-DE" dirty="0"/>
              <a:t>Bedienerfreundlichkeit</a:t>
            </a:r>
          </a:p>
          <a:p>
            <a:pPr marL="228600" indent="-228600">
              <a:buFont typeface="+mj-lt"/>
              <a:buAutoNum type="arabicPeriod"/>
            </a:pPr>
            <a:r>
              <a:rPr lang="de-DE" dirty="0"/>
              <a:t>Funktionsumfang</a:t>
            </a:r>
          </a:p>
          <a:p>
            <a:pPr marL="228600" indent="-228600">
              <a:buFont typeface="+mj-lt"/>
              <a:buAutoNum type="arabicPeriod"/>
            </a:pPr>
            <a:r>
              <a:rPr lang="de-DE" dirty="0"/>
              <a:t>Datenschutz</a:t>
            </a:r>
          </a:p>
        </p:txBody>
      </p:sp>
      <p:sp>
        <p:nvSpPr>
          <p:cNvPr id="4" name="Foliennummernplatzhalter 3"/>
          <p:cNvSpPr>
            <a:spLocks noGrp="1"/>
          </p:cNvSpPr>
          <p:nvPr>
            <p:ph type="sldNum" sz="quarter" idx="5"/>
          </p:nvPr>
        </p:nvSpPr>
        <p:spPr/>
        <p:txBody>
          <a:bodyPr/>
          <a:lstStyle/>
          <a:p>
            <a:fld id="{33C96017-AAB4-48A1-87B5-445FB772558F}" type="slidenum">
              <a:rPr lang="de-DE" smtClean="0"/>
              <a:t>24</a:t>
            </a:fld>
            <a:endParaRPr lang="de-DE"/>
          </a:p>
        </p:txBody>
      </p:sp>
    </p:spTree>
    <p:extLst>
      <p:ext uri="{BB962C8B-B14F-4D97-AF65-F5344CB8AC3E}">
        <p14:creationId xmlns:p14="http://schemas.microsoft.com/office/powerpoint/2010/main" val="2053737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25</a:t>
            </a:fld>
            <a:endParaRPr lang="de-DE"/>
          </a:p>
        </p:txBody>
      </p:sp>
    </p:spTree>
    <p:extLst>
      <p:ext uri="{BB962C8B-B14F-4D97-AF65-F5344CB8AC3E}">
        <p14:creationId xmlns:p14="http://schemas.microsoft.com/office/powerpoint/2010/main" val="21260252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Gibt es noch Fragen zum Statistikportal? Dann sende uns ein Feedback mit deiner Frage an </a:t>
            </a:r>
            <a:r>
              <a:rPr lang="de-DE" sz="1200" u="sng" kern="1200" dirty="0">
                <a:solidFill>
                  <a:schemeClr val="tx1"/>
                </a:solidFill>
                <a:effectLst/>
                <a:latin typeface="+mn-lt"/>
                <a:ea typeface="+mn-ea"/>
                <a:cs typeface="+mn-cs"/>
                <a:hlinkClick r:id="rId3"/>
              </a:rPr>
              <a:t>statistik@jugendfeuerwehr.de</a:t>
            </a:r>
            <a:r>
              <a:rPr lang="de-DE" sz="1200" u="sng" kern="1200" dirty="0">
                <a:solidFill>
                  <a:schemeClr val="tx1"/>
                </a:solidFill>
                <a:effectLst/>
                <a:latin typeface="+mn-lt"/>
                <a:ea typeface="+mn-ea"/>
                <a:cs typeface="+mn-cs"/>
              </a:rPr>
              <a:t> </a:t>
            </a:r>
          </a:p>
          <a:p>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26</a:t>
            </a:fld>
            <a:endParaRPr lang="de-DE"/>
          </a:p>
        </p:txBody>
      </p:sp>
    </p:spTree>
    <p:extLst>
      <p:ext uri="{BB962C8B-B14F-4D97-AF65-F5344CB8AC3E}">
        <p14:creationId xmlns:p14="http://schemas.microsoft.com/office/powerpoint/2010/main" val="2985041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777608" y="9428583"/>
            <a:ext cx="2889938" cy="496332"/>
          </a:xfrm>
          <a:prstGeom prst="rect">
            <a:avLst/>
          </a:prstGeom>
          <a:noFill/>
          <a:ln w="9525">
            <a:noFill/>
            <a:miter lim="800000"/>
            <a:headEnd/>
            <a:tailEnd/>
          </a:ln>
        </p:spPr>
        <p:txBody>
          <a:bodyPr lIns="91426" tIns="45713" rIns="91426" bIns="45713" anchor="b"/>
          <a:lstStyle/>
          <a:p>
            <a:pPr algn="r"/>
            <a:fld id="{F57D06E3-AE3D-498F-94DB-DD6B1B9AA1BA}" type="slidenum">
              <a:rPr lang="en-US" sz="1200" noProof="1" smtClean="0"/>
              <a:pPr algn="r"/>
              <a:t>27</a:t>
            </a:fld>
            <a:endParaRPr lang="en-US" sz="1200" noProof="1"/>
          </a:p>
        </p:txBody>
      </p:sp>
      <p:sp>
        <p:nvSpPr>
          <p:cNvPr id="231427" name="Rectangle 7"/>
          <p:cNvSpPr txBox="1">
            <a:spLocks noGrp="1" noChangeArrowheads="1"/>
          </p:cNvSpPr>
          <p:nvPr/>
        </p:nvSpPr>
        <p:spPr bwMode="auto">
          <a:xfrm>
            <a:off x="3780695" y="9433753"/>
            <a:ext cx="2888394" cy="492885"/>
          </a:xfrm>
          <a:prstGeom prst="rect">
            <a:avLst/>
          </a:prstGeom>
          <a:noFill/>
          <a:ln w="9525">
            <a:noFill/>
            <a:miter lim="800000"/>
            <a:headEnd/>
            <a:tailEnd/>
          </a:ln>
        </p:spPr>
        <p:txBody>
          <a:bodyPr lIns="94809" tIns="47409" rIns="94809" bIns="47409" anchor="b"/>
          <a:lstStyle/>
          <a:p>
            <a:pPr algn="r" defTabSz="947592"/>
            <a:fld id="{4325F0E8-AEB7-4879-A06E-A5A28001E07F}" type="slidenum">
              <a:rPr lang="en-US" sz="1300" smtClean="0"/>
              <a:pPr algn="r" defTabSz="947592"/>
              <a:t>27</a:t>
            </a:fld>
            <a:endParaRPr lang="en-US" sz="1300" dirty="0"/>
          </a:p>
        </p:txBody>
      </p:sp>
      <p:sp>
        <p:nvSpPr>
          <p:cNvPr id="231428" name="Rectangle 2"/>
          <p:cNvSpPr>
            <a:spLocks noGrp="1" noRot="1" noChangeAspect="1" noChangeArrowheads="1" noTextEdit="1"/>
          </p:cNvSpPr>
          <p:nvPr>
            <p:ph type="sldImg"/>
          </p:nvPr>
        </p:nvSpPr>
        <p:spPr>
          <a:xfrm>
            <a:off x="25400" y="744538"/>
            <a:ext cx="6619875" cy="3724275"/>
          </a:xfrm>
          <a:ln/>
        </p:spPr>
      </p:sp>
      <p:sp>
        <p:nvSpPr>
          <p:cNvPr id="231429" name="Rectangle 3"/>
          <p:cNvSpPr>
            <a:spLocks noGrp="1" noChangeArrowheads="1"/>
          </p:cNvSpPr>
          <p:nvPr>
            <p:ph type="body" idx="1"/>
          </p:nvPr>
        </p:nvSpPr>
        <p:spPr>
          <a:xfrm>
            <a:off x="889213" y="4715154"/>
            <a:ext cx="4890665" cy="4466987"/>
          </a:xfrm>
          <a:noFill/>
          <a:ln/>
        </p:spPr>
        <p:txBody>
          <a:bodyPr lIns="94809" tIns="47409" rIns="94809" bIns="47409"/>
          <a:lstStyle/>
          <a:p>
            <a:pPr eaLnBrk="1" hangingPunct="1"/>
            <a:endParaRPr lang="en-US" noProof="1">
              <a:cs typeface="Arial" pitchFamily="34" charset="0"/>
            </a:endParaRPr>
          </a:p>
        </p:txBody>
      </p:sp>
    </p:spTree>
    <p:extLst>
      <p:ext uri="{BB962C8B-B14F-4D97-AF65-F5344CB8AC3E}">
        <p14:creationId xmlns:p14="http://schemas.microsoft.com/office/powerpoint/2010/main" val="2620313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C96017-AAB4-48A1-87B5-445FB772558F}" type="slidenum">
              <a:rPr lang="de-DE" smtClean="0"/>
              <a:t>3</a:t>
            </a:fld>
            <a:endParaRPr lang="de-DE"/>
          </a:p>
        </p:txBody>
      </p:sp>
    </p:spTree>
    <p:extLst>
      <p:ext uri="{BB962C8B-B14F-4D97-AF65-F5344CB8AC3E}">
        <p14:creationId xmlns:p14="http://schemas.microsoft.com/office/powerpoint/2010/main" val="2067906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Eingabe der Daten ist über fast alle Endgeräte im Web-Browser möglich. </a:t>
            </a:r>
          </a:p>
          <a:p>
            <a:pPr marL="171450" lvl="0" indent="-171450">
              <a:buClr>
                <a:srgbClr val="65A739"/>
              </a:buClr>
              <a:buFont typeface="Arial" panose="020B0604020202020204" pitchFamily="34" charset="0"/>
              <a:buChar char="•"/>
            </a:pPr>
            <a:r>
              <a:rPr lang="de-DE" dirty="0"/>
              <a:t>Alle Daten werden auf einem gesichertes Rechenzentrum in Deutschland gespeichert.</a:t>
            </a:r>
          </a:p>
          <a:p>
            <a:pPr marL="171450" lvl="0" indent="-171450">
              <a:buClr>
                <a:srgbClr val="65A739"/>
              </a:buClr>
              <a:buFont typeface="Arial" panose="020B0604020202020204" pitchFamily="34" charset="0"/>
              <a:buChar char="•"/>
            </a:pPr>
            <a:r>
              <a:rPr lang="de-DE" dirty="0"/>
              <a:t>Über eine Datenaustausch-Schnittstelle können die Daten in das Statistik-Portal übertragen werden. Wenn die Jugendfeuerwehr ein Verwaltungsportgramm verwendet.  </a:t>
            </a:r>
          </a:p>
        </p:txBody>
      </p:sp>
      <p:sp>
        <p:nvSpPr>
          <p:cNvPr id="4" name="Foliennummernplatzhalter 3"/>
          <p:cNvSpPr>
            <a:spLocks noGrp="1"/>
          </p:cNvSpPr>
          <p:nvPr>
            <p:ph type="sldNum" sz="quarter" idx="5"/>
          </p:nvPr>
        </p:nvSpPr>
        <p:spPr/>
        <p:txBody>
          <a:bodyPr/>
          <a:lstStyle/>
          <a:p>
            <a:fld id="{33C96017-AAB4-48A1-87B5-445FB772558F}" type="slidenum">
              <a:rPr lang="de-DE" smtClean="0"/>
              <a:t>4</a:t>
            </a:fld>
            <a:endParaRPr lang="de-DE"/>
          </a:p>
        </p:txBody>
      </p:sp>
    </p:spTree>
    <p:extLst>
      <p:ext uri="{BB962C8B-B14F-4D97-AF65-F5344CB8AC3E}">
        <p14:creationId xmlns:p14="http://schemas.microsoft.com/office/powerpoint/2010/main" val="962208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90000"/>
              </a:lnSpc>
              <a:spcBef>
                <a:spcPct val="20000"/>
              </a:spcBef>
              <a:buClr>
                <a:srgbClr val="000000"/>
              </a:buClr>
              <a:buSzPct val="50000"/>
            </a:pPr>
            <a:r>
              <a:rPr lang="de-DE" sz="1200" dirty="0">
                <a:solidFill>
                  <a:schemeClr val="tx1">
                    <a:lumMod val="75000"/>
                    <a:lumOff val="25000"/>
                  </a:schemeClr>
                </a:solidFill>
                <a:latin typeface="Calibri" panose="020F0502020204030204" pitchFamily="34" charset="0"/>
              </a:rPr>
              <a:t>Jede Jugendfeuerwehr und jede Kinderfeuerwehr erhält eine neue (eindeutige) Org.-ID. </a:t>
            </a:r>
          </a:p>
          <a:p>
            <a:pPr marL="171450" marR="0" lvl="0" indent="-171450" algn="l" defTabSz="914400" rtl="0" eaLnBrk="1" fontAlgn="auto" latinLnBrk="0" hangingPunct="1">
              <a:lnSpc>
                <a:spcPct val="90000"/>
              </a:lnSpc>
              <a:spcBef>
                <a:spcPct val="20000"/>
              </a:spcBef>
              <a:spcAft>
                <a:spcPts val="0"/>
              </a:spcAft>
              <a:buClr>
                <a:srgbClr val="000000"/>
              </a:buClr>
              <a:buSzPct val="50000"/>
              <a:buFont typeface="Arial" panose="020B0604020202020204" pitchFamily="34" charset="0"/>
              <a:buChar char="•"/>
              <a:tabLst/>
              <a:defRPr/>
            </a:pPr>
            <a:r>
              <a:rPr lang="de-DE" sz="1200" dirty="0">
                <a:solidFill>
                  <a:schemeClr val="tx1">
                    <a:lumMod val="75000"/>
                    <a:lumOff val="25000"/>
                  </a:schemeClr>
                </a:solidFill>
                <a:latin typeface="Calibri" panose="020F0502020204030204" pitchFamily="34" charset="0"/>
              </a:rPr>
              <a:t>Diese setzt sich aus 10 Untergliederungen und 21 Stellen zusammen..</a:t>
            </a:r>
          </a:p>
        </p:txBody>
      </p:sp>
      <p:sp>
        <p:nvSpPr>
          <p:cNvPr id="4" name="Foliennummernplatzhalter 3"/>
          <p:cNvSpPr>
            <a:spLocks noGrp="1"/>
          </p:cNvSpPr>
          <p:nvPr>
            <p:ph type="sldNum" sz="quarter" idx="5"/>
          </p:nvPr>
        </p:nvSpPr>
        <p:spPr/>
        <p:txBody>
          <a:bodyPr/>
          <a:lstStyle/>
          <a:p>
            <a:fld id="{33C96017-AAB4-48A1-87B5-445FB772558F}" type="slidenum">
              <a:rPr lang="de-DE" smtClean="0"/>
              <a:t>5</a:t>
            </a:fld>
            <a:endParaRPr lang="de-DE"/>
          </a:p>
        </p:txBody>
      </p:sp>
    </p:spTree>
    <p:extLst>
      <p:ext uri="{BB962C8B-B14F-4D97-AF65-F5344CB8AC3E}">
        <p14:creationId xmlns:p14="http://schemas.microsoft.com/office/powerpoint/2010/main" val="25029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ersten Schritt, müssen wir uns erst einmal am Statistikportal anmelden.</a:t>
            </a:r>
          </a:p>
        </p:txBody>
      </p:sp>
      <p:sp>
        <p:nvSpPr>
          <p:cNvPr id="4" name="Foliennummernplatzhalter 3"/>
          <p:cNvSpPr>
            <a:spLocks noGrp="1"/>
          </p:cNvSpPr>
          <p:nvPr>
            <p:ph type="sldNum" sz="quarter" idx="5"/>
          </p:nvPr>
        </p:nvSpPr>
        <p:spPr/>
        <p:txBody>
          <a:bodyPr/>
          <a:lstStyle/>
          <a:p>
            <a:fld id="{33C96017-AAB4-48A1-87B5-445FB772558F}" type="slidenum">
              <a:rPr lang="de-DE" smtClean="0"/>
              <a:t>6</a:t>
            </a:fld>
            <a:endParaRPr lang="de-DE"/>
          </a:p>
        </p:txBody>
      </p:sp>
    </p:spTree>
    <p:extLst>
      <p:ext uri="{BB962C8B-B14F-4D97-AF65-F5344CB8AC3E}">
        <p14:creationId xmlns:p14="http://schemas.microsoft.com/office/powerpoint/2010/main" val="2482723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Per E-Mail werden die Zugangsdaten versendet, darin steht auch die WEB-Adresse um das Statistikportal zu erreichen. </a:t>
            </a:r>
          </a:p>
          <a:p>
            <a:pPr marL="171450" indent="-171450">
              <a:buFont typeface="Arial" panose="020B0604020202020204" pitchFamily="34" charset="0"/>
              <a:buChar char="•"/>
            </a:pPr>
            <a:r>
              <a:rPr lang="de-DE" dirty="0"/>
              <a:t>Mit deiner E-Mail-Adresse und deinem Passwort kannst Du dich am Portal anmelden. </a:t>
            </a:r>
          </a:p>
          <a:p>
            <a:r>
              <a:rPr lang="de-DE" dirty="0"/>
              <a:t> </a:t>
            </a:r>
          </a:p>
        </p:txBody>
      </p:sp>
      <p:sp>
        <p:nvSpPr>
          <p:cNvPr id="4" name="Foliennummernplatzhalter 3"/>
          <p:cNvSpPr>
            <a:spLocks noGrp="1"/>
          </p:cNvSpPr>
          <p:nvPr>
            <p:ph type="sldNum" sz="quarter" idx="5"/>
          </p:nvPr>
        </p:nvSpPr>
        <p:spPr/>
        <p:txBody>
          <a:bodyPr/>
          <a:lstStyle/>
          <a:p>
            <a:fld id="{33C96017-AAB4-48A1-87B5-445FB772558F}" type="slidenum">
              <a:rPr lang="de-DE" smtClean="0"/>
              <a:t>7</a:t>
            </a:fld>
            <a:endParaRPr lang="de-DE"/>
          </a:p>
        </p:txBody>
      </p:sp>
    </p:spTree>
    <p:extLst>
      <p:ext uri="{BB962C8B-B14F-4D97-AF65-F5344CB8AC3E}">
        <p14:creationId xmlns:p14="http://schemas.microsoft.com/office/powerpoint/2010/main" val="1496253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alle Übergeordneten Organisation wie z. B. die JF Baden-Württemberg, wird es die Möglichkeit geben, Ihre Unterorganisationen anzulegen. Damit festgelegt werden kann in welcher Struktur die Statistik erfasst werden soll. </a:t>
            </a:r>
          </a:p>
        </p:txBody>
      </p:sp>
      <p:sp>
        <p:nvSpPr>
          <p:cNvPr id="4" name="Foliennummernplatzhalter 3"/>
          <p:cNvSpPr>
            <a:spLocks noGrp="1"/>
          </p:cNvSpPr>
          <p:nvPr>
            <p:ph type="sldNum" sz="quarter" idx="5"/>
          </p:nvPr>
        </p:nvSpPr>
        <p:spPr/>
        <p:txBody>
          <a:bodyPr/>
          <a:lstStyle/>
          <a:p>
            <a:fld id="{33C96017-AAB4-48A1-87B5-445FB772558F}" type="slidenum">
              <a:rPr lang="de-DE" smtClean="0"/>
              <a:t>8</a:t>
            </a:fld>
            <a:endParaRPr lang="de-DE"/>
          </a:p>
        </p:txBody>
      </p:sp>
    </p:spTree>
    <p:extLst>
      <p:ext uri="{BB962C8B-B14F-4D97-AF65-F5344CB8AC3E}">
        <p14:creationId xmlns:p14="http://schemas.microsoft.com/office/powerpoint/2010/main" val="2624857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 den Hauptmenüpunkt ORGANISATIONEN gelangst Du in die Verwaltung deiner Organisationen. Deine eigene Organisation wurde bereits durch die darüber liegende Organisation erstellt.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Möglichkeiten des Filters z.B. Orte oder Bundesländer zeigen.</a:t>
            </a:r>
          </a:p>
          <a:p>
            <a:pPr marL="171450" indent="-171450">
              <a:buFont typeface="Arial" panose="020B0604020202020204" pitchFamily="34" charset="0"/>
              <a:buChar char="•"/>
            </a:pPr>
            <a:r>
              <a:rPr lang="de-DE" dirty="0"/>
              <a:t>Die Volltext-Suche ist schnell und kann über den Namen oder Org.-ID suchen.</a:t>
            </a:r>
          </a:p>
          <a:p>
            <a:pPr marL="171450" indent="-171450">
              <a:buFont typeface="Arial" panose="020B0604020202020204" pitchFamily="34" charset="0"/>
              <a:buChar char="•"/>
            </a:pPr>
            <a:r>
              <a:rPr lang="de-DE" dirty="0"/>
              <a:t>Mit einem Klick auf den Namen der Org. können Portal User angelegt werden.</a:t>
            </a:r>
          </a:p>
          <a:p>
            <a:pPr marL="171450" indent="-171450">
              <a:buFont typeface="Arial" panose="020B0604020202020204" pitchFamily="34" charset="0"/>
              <a:buChar char="•"/>
            </a:pPr>
            <a:r>
              <a:rPr lang="de-DE" dirty="0"/>
              <a:t>In der Spalte Jahresmeldungen wird der Status der auszufüllenden Jahresmeldungen angezeigt.</a:t>
            </a:r>
          </a:p>
        </p:txBody>
      </p:sp>
      <p:sp>
        <p:nvSpPr>
          <p:cNvPr id="4" name="Foliennummernplatzhalter 3"/>
          <p:cNvSpPr>
            <a:spLocks noGrp="1"/>
          </p:cNvSpPr>
          <p:nvPr>
            <p:ph type="sldNum" sz="quarter" idx="5"/>
          </p:nvPr>
        </p:nvSpPr>
        <p:spPr/>
        <p:txBody>
          <a:bodyPr/>
          <a:lstStyle/>
          <a:p>
            <a:fld id="{33C96017-AAB4-48A1-87B5-445FB772558F}" type="slidenum">
              <a:rPr lang="de-DE" smtClean="0"/>
              <a:t>9</a:t>
            </a:fld>
            <a:endParaRPr lang="de-DE"/>
          </a:p>
        </p:txBody>
      </p:sp>
    </p:spTree>
    <p:extLst>
      <p:ext uri="{BB962C8B-B14F-4D97-AF65-F5344CB8AC3E}">
        <p14:creationId xmlns:p14="http://schemas.microsoft.com/office/powerpoint/2010/main" val="12022977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Banner">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FA0BBD1-E9A8-47B2-8E91-7B0E9257A0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296" r="6296"/>
          <a:stretch/>
        </p:blipFill>
        <p:spPr>
          <a:xfrm>
            <a:off x="0" y="0"/>
            <a:ext cx="12192000" cy="6858000"/>
          </a:xfrm>
          <a:prstGeom prst="rect">
            <a:avLst/>
          </a:prstGeom>
        </p:spPr>
      </p:pic>
      <p:sp>
        <p:nvSpPr>
          <p:cNvPr id="10" name="Titel 1"/>
          <p:cNvSpPr>
            <a:spLocks noGrp="1"/>
          </p:cNvSpPr>
          <p:nvPr>
            <p:ph type="title" hasCustomPrompt="1"/>
          </p:nvPr>
        </p:nvSpPr>
        <p:spPr>
          <a:xfrm>
            <a:off x="1073950" y="1504493"/>
            <a:ext cx="7921031" cy="1211476"/>
          </a:xfrm>
        </p:spPr>
        <p:txBody>
          <a:bodyPr tIns="0" anchor="b" anchorCtr="0">
            <a:noAutofit/>
          </a:bodyPr>
          <a:lstStyle>
            <a:lvl1pPr algn="l">
              <a:lnSpc>
                <a:spcPct val="80000"/>
              </a:lnSpc>
              <a:defRPr sz="8000" b="1" cap="none" baseline="0">
                <a:solidFill>
                  <a:schemeClr val="accent1">
                    <a:lumMod val="40000"/>
                    <a:lumOff val="60000"/>
                  </a:schemeClr>
                </a:solidFill>
                <a:latin typeface="+mn-lt"/>
              </a:defRPr>
            </a:lvl1pPr>
          </a:lstStyle>
          <a:p>
            <a:r>
              <a:rPr lang="de-DE" dirty="0"/>
              <a:t>DJF-Statistikportal</a:t>
            </a:r>
            <a:endParaRPr lang="en-US" dirty="0"/>
          </a:p>
        </p:txBody>
      </p:sp>
      <p:sp>
        <p:nvSpPr>
          <p:cNvPr id="11" name="Textplatzhalter 2"/>
          <p:cNvSpPr>
            <a:spLocks noGrp="1"/>
          </p:cNvSpPr>
          <p:nvPr>
            <p:ph type="body" idx="1" hasCustomPrompt="1"/>
          </p:nvPr>
        </p:nvSpPr>
        <p:spPr>
          <a:xfrm>
            <a:off x="1073954" y="2715967"/>
            <a:ext cx="7921031" cy="521808"/>
          </a:xfrm>
        </p:spPr>
        <p:txBody>
          <a:bodyPr anchor="t" anchorCtr="0"/>
          <a:lstStyle>
            <a:lvl1pPr marL="0" marR="0" indent="0" algn="l" defTabSz="914127" rtl="0" eaLnBrk="1" fontAlgn="auto" latinLnBrk="0" hangingPunct="1">
              <a:lnSpc>
                <a:spcPct val="80000"/>
              </a:lnSpc>
              <a:spcBef>
                <a:spcPts val="0"/>
              </a:spcBef>
              <a:spcAft>
                <a:spcPts val="1000"/>
              </a:spcAft>
              <a:buClrTx/>
              <a:buSzTx/>
              <a:buFont typeface="Wingdings" panose="05000000000000000000" pitchFamily="2" charset="2"/>
              <a:buNone/>
              <a:tabLst/>
              <a:defRPr lang="de-DE" sz="3600" kern="1200" dirty="0">
                <a:solidFill>
                  <a:schemeClr val="accent3">
                    <a:lumMod val="40000"/>
                    <a:lumOff val="60000"/>
                  </a:schemeClr>
                </a:solidFill>
                <a:latin typeface="Calibri Light" panose="020F0302020204030204" pitchFamily="34" charset="0"/>
                <a:ea typeface="+mn-ea"/>
                <a:cs typeface="+mn-cs"/>
              </a:defRPr>
            </a:lvl1pPr>
            <a:lvl2pPr marL="457064" indent="0">
              <a:buNone/>
              <a:defRPr sz="1900">
                <a:solidFill>
                  <a:schemeClr val="tx1">
                    <a:tint val="75000"/>
                  </a:schemeClr>
                </a:solidFill>
              </a:defRPr>
            </a:lvl2pPr>
            <a:lvl3pPr marL="914127" indent="0">
              <a:buNone/>
              <a:defRPr sz="1600">
                <a:solidFill>
                  <a:schemeClr val="tx1">
                    <a:tint val="75000"/>
                  </a:schemeClr>
                </a:solidFill>
              </a:defRPr>
            </a:lvl3pPr>
            <a:lvl4pPr marL="1371190" indent="0">
              <a:buNone/>
              <a:defRPr sz="1500">
                <a:solidFill>
                  <a:schemeClr val="tx1">
                    <a:tint val="75000"/>
                  </a:schemeClr>
                </a:solidFill>
              </a:defRPr>
            </a:lvl4pPr>
            <a:lvl5pPr marL="1828252" indent="0">
              <a:buNone/>
              <a:defRPr sz="1500">
                <a:solidFill>
                  <a:schemeClr val="tx1">
                    <a:tint val="75000"/>
                  </a:schemeClr>
                </a:solidFill>
              </a:defRPr>
            </a:lvl5pPr>
            <a:lvl6pPr marL="2285314" indent="0">
              <a:buNone/>
              <a:defRPr sz="1500">
                <a:solidFill>
                  <a:schemeClr val="tx1">
                    <a:tint val="75000"/>
                  </a:schemeClr>
                </a:solidFill>
              </a:defRPr>
            </a:lvl6pPr>
            <a:lvl7pPr marL="2742378" indent="0">
              <a:buNone/>
              <a:defRPr sz="1500">
                <a:solidFill>
                  <a:schemeClr val="tx1">
                    <a:tint val="75000"/>
                  </a:schemeClr>
                </a:solidFill>
              </a:defRPr>
            </a:lvl7pPr>
            <a:lvl8pPr marL="3199440" indent="0">
              <a:buNone/>
              <a:defRPr sz="1500">
                <a:solidFill>
                  <a:schemeClr val="tx1">
                    <a:tint val="75000"/>
                  </a:schemeClr>
                </a:solidFill>
              </a:defRPr>
            </a:lvl8pPr>
            <a:lvl9pPr marL="3656504" indent="0">
              <a:buNone/>
              <a:defRPr sz="1500">
                <a:solidFill>
                  <a:schemeClr val="tx1">
                    <a:tint val="75000"/>
                  </a:schemeClr>
                </a:solidFill>
              </a:defRPr>
            </a:lvl9pPr>
          </a:lstStyle>
          <a:p>
            <a:pPr marL="0" marR="0" lvl="0" indent="0" algn="l" defTabSz="914127" rtl="0" eaLnBrk="1" fontAlgn="auto" latinLnBrk="0" hangingPunct="1">
              <a:lnSpc>
                <a:spcPct val="80000"/>
              </a:lnSpc>
              <a:spcBef>
                <a:spcPts val="0"/>
              </a:spcBef>
              <a:spcAft>
                <a:spcPts val="1000"/>
              </a:spcAft>
              <a:buClrTx/>
              <a:buSzTx/>
              <a:buFont typeface="Wingdings" panose="05000000000000000000" pitchFamily="2" charset="2"/>
              <a:buNone/>
              <a:tabLst/>
              <a:defRPr/>
            </a:pPr>
            <a:r>
              <a:rPr lang="de-DE" dirty="0"/>
              <a:t>Webinar Grundlagen</a:t>
            </a:r>
          </a:p>
          <a:p>
            <a:pPr lvl="0"/>
            <a:endParaRPr lang="de-DE" dirty="0"/>
          </a:p>
        </p:txBody>
      </p:sp>
      <p:pic>
        <p:nvPicPr>
          <p:cNvPr id="22" name="Grafik 21">
            <a:extLst>
              <a:ext uri="{FF2B5EF4-FFF2-40B4-BE49-F238E27FC236}">
                <a16:creationId xmlns:a16="http://schemas.microsoft.com/office/drawing/2014/main" id="{C75A3BC9-24AC-4C99-9B29-D879E80A3660}"/>
              </a:ext>
            </a:extLst>
          </p:cNvPr>
          <p:cNvPicPr>
            <a:picLocks noChangeAspect="1"/>
          </p:cNvPicPr>
          <p:nvPr userDrawn="1"/>
        </p:nvPicPr>
        <p:blipFill>
          <a:blip r:embed="rId3">
            <a:lum bright="70000" contrast="-70000"/>
            <a:extLst>
              <a:ext uri="{28A0092B-C50C-407E-A947-70E740481C1C}">
                <a14:useLocalDpi xmlns:a14="http://schemas.microsoft.com/office/drawing/2010/main" val="0"/>
              </a:ext>
            </a:extLst>
          </a:blip>
          <a:stretch>
            <a:fillRect/>
          </a:stretch>
        </p:blipFill>
        <p:spPr>
          <a:xfrm>
            <a:off x="10170367" y="1048960"/>
            <a:ext cx="1653247" cy="3967794"/>
          </a:xfrm>
          <a:prstGeom prst="rect">
            <a:avLst/>
          </a:prstGeom>
        </p:spPr>
      </p:pic>
    </p:spTree>
    <p:extLst>
      <p:ext uri="{BB962C8B-B14F-4D97-AF65-F5344CB8AC3E}">
        <p14:creationId xmlns:p14="http://schemas.microsoft.com/office/powerpoint/2010/main" val="5425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leer">
    <p:spTree>
      <p:nvGrpSpPr>
        <p:cNvPr id="1" name=""/>
        <p:cNvGrpSpPr/>
        <p:nvPr/>
      </p:nvGrpSpPr>
      <p:grpSpPr>
        <a:xfrm>
          <a:off x="0" y="0"/>
          <a:ext cx="0" cy="0"/>
          <a:chOff x="0" y="0"/>
          <a:chExt cx="0" cy="0"/>
        </a:xfrm>
      </p:grpSpPr>
      <p:cxnSp>
        <p:nvCxnSpPr>
          <p:cNvPr id="7" name="Gerader Verbinder 6">
            <a:extLst>
              <a:ext uri="{FF2B5EF4-FFF2-40B4-BE49-F238E27FC236}">
                <a16:creationId xmlns:a16="http://schemas.microsoft.com/office/drawing/2014/main" id="{3AA3C31A-6060-40E0-B03F-1EBFADDD13EB}"/>
              </a:ext>
            </a:extLst>
          </p:cNvPr>
          <p:cNvCxnSpPr>
            <a:cxnSpLocks/>
          </p:cNvCxnSpPr>
          <p:nvPr userDrawn="1"/>
        </p:nvCxnSpPr>
        <p:spPr>
          <a:xfrm>
            <a:off x="0" y="456061"/>
            <a:ext cx="12192000" cy="0"/>
          </a:xfrm>
          <a:prstGeom prst="line">
            <a:avLst/>
          </a:prstGeom>
          <a:ln w="31750">
            <a:solidFill>
              <a:srgbClr val="FF0000">
                <a:alpha val="32000"/>
              </a:srgbClr>
            </a:solidFill>
          </a:ln>
        </p:spPr>
        <p:style>
          <a:lnRef idx="1">
            <a:schemeClr val="accent1"/>
          </a:lnRef>
          <a:fillRef idx="0">
            <a:schemeClr val="accent1"/>
          </a:fillRef>
          <a:effectRef idx="0">
            <a:schemeClr val="accent1"/>
          </a:effectRef>
          <a:fontRef idx="minor">
            <a:schemeClr val="tx1"/>
          </a:fontRef>
        </p:style>
      </p:cxnSp>
      <p:sp>
        <p:nvSpPr>
          <p:cNvPr id="11" name="Titel 1">
            <a:extLst>
              <a:ext uri="{FF2B5EF4-FFF2-40B4-BE49-F238E27FC236}">
                <a16:creationId xmlns:a16="http://schemas.microsoft.com/office/drawing/2014/main" id="{E7A64C6F-70FF-445A-85B1-048D7EC71237}"/>
              </a:ext>
            </a:extLst>
          </p:cNvPr>
          <p:cNvSpPr>
            <a:spLocks noGrp="1"/>
          </p:cNvSpPr>
          <p:nvPr>
            <p:ph type="title"/>
          </p:nvPr>
        </p:nvSpPr>
        <p:spPr>
          <a:xfrm>
            <a:off x="838200" y="70021"/>
            <a:ext cx="4859215" cy="790344"/>
          </a:xfrm>
          <a:solidFill>
            <a:schemeClr val="bg1"/>
          </a:solidFill>
        </p:spPr>
        <p:txBody>
          <a:bodyPr>
            <a:normAutofit/>
          </a:bodyPr>
          <a:lstStyle>
            <a:lvl1pPr>
              <a:defRPr sz="2800" b="0">
                <a:solidFill>
                  <a:schemeClr val="accent5">
                    <a:lumMod val="75000"/>
                  </a:schemeClr>
                </a:solidFill>
                <a:latin typeface="+mn-lt"/>
              </a:defRPr>
            </a:lvl1pPr>
          </a:lstStyle>
          <a:p>
            <a:r>
              <a:rPr lang="de-DE" dirty="0"/>
              <a:t>Mastertitelformat bearbeiten</a:t>
            </a:r>
          </a:p>
        </p:txBody>
      </p:sp>
      <p:pic>
        <p:nvPicPr>
          <p:cNvPr id="14" name="Grafik 13">
            <a:extLst>
              <a:ext uri="{FF2B5EF4-FFF2-40B4-BE49-F238E27FC236}">
                <a16:creationId xmlns:a16="http://schemas.microsoft.com/office/drawing/2014/main" id="{B4B49113-2E1D-44B7-AE05-29448C56A397}"/>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10170367" y="1048960"/>
            <a:ext cx="1653247" cy="3967794"/>
          </a:xfrm>
          <a:prstGeom prst="rect">
            <a:avLst/>
          </a:prstGeom>
        </p:spPr>
      </p:pic>
    </p:spTree>
    <p:extLst>
      <p:ext uri="{BB962C8B-B14F-4D97-AF65-F5344CB8AC3E}">
        <p14:creationId xmlns:p14="http://schemas.microsoft.com/office/powerpoint/2010/main" val="51999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in Inhalte und Logo">
    <p:spTree>
      <p:nvGrpSpPr>
        <p:cNvPr id="1" name=""/>
        <p:cNvGrpSpPr/>
        <p:nvPr/>
      </p:nvGrpSpPr>
      <p:grpSpPr>
        <a:xfrm>
          <a:off x="0" y="0"/>
          <a:ext cx="0" cy="0"/>
          <a:chOff x="0" y="0"/>
          <a:chExt cx="0" cy="0"/>
        </a:xfrm>
      </p:grpSpPr>
      <p:cxnSp>
        <p:nvCxnSpPr>
          <p:cNvPr id="8" name="Gerader Verbinder 7">
            <a:extLst>
              <a:ext uri="{FF2B5EF4-FFF2-40B4-BE49-F238E27FC236}">
                <a16:creationId xmlns:a16="http://schemas.microsoft.com/office/drawing/2014/main" id="{CE44D466-947C-4EE3-AB97-4DD4BC3A70BB}"/>
              </a:ext>
            </a:extLst>
          </p:cNvPr>
          <p:cNvCxnSpPr>
            <a:cxnSpLocks/>
          </p:cNvCxnSpPr>
          <p:nvPr userDrawn="1"/>
        </p:nvCxnSpPr>
        <p:spPr>
          <a:xfrm>
            <a:off x="0" y="456061"/>
            <a:ext cx="1219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EF80B4C8-CB96-43E0-AB55-B2C29C1DE780}"/>
              </a:ext>
            </a:extLst>
          </p:cNvPr>
          <p:cNvSpPr>
            <a:spLocks noGrp="1"/>
          </p:cNvSpPr>
          <p:nvPr>
            <p:ph type="title"/>
          </p:nvPr>
        </p:nvSpPr>
        <p:spPr>
          <a:xfrm>
            <a:off x="838200" y="70021"/>
            <a:ext cx="6906208" cy="790344"/>
          </a:xfrm>
          <a:solidFill>
            <a:schemeClr val="bg1"/>
          </a:solidFill>
        </p:spPr>
        <p:txBody>
          <a:bodyPr>
            <a:normAutofit/>
          </a:bodyPr>
          <a:lstStyle>
            <a:lvl1pPr>
              <a:defRPr sz="2800" b="0">
                <a:solidFill>
                  <a:schemeClr val="accent5">
                    <a:lumMod val="75000"/>
                  </a:schemeClr>
                </a:solidFill>
                <a:latin typeface="+mn-lt"/>
              </a:defRPr>
            </a:lvl1pPr>
          </a:lstStyle>
          <a:p>
            <a:r>
              <a:rPr lang="de-DE" dirty="0"/>
              <a:t>Mastertitelformat bearbeiten</a:t>
            </a:r>
          </a:p>
        </p:txBody>
      </p:sp>
      <p:sp>
        <p:nvSpPr>
          <p:cNvPr id="11" name="Inhaltsplatzhalter 2">
            <a:extLst>
              <a:ext uri="{FF2B5EF4-FFF2-40B4-BE49-F238E27FC236}">
                <a16:creationId xmlns:a16="http://schemas.microsoft.com/office/drawing/2014/main" id="{F941C07F-CE39-4EE4-9D6A-9231561FA350}"/>
              </a:ext>
            </a:extLst>
          </p:cNvPr>
          <p:cNvSpPr>
            <a:spLocks noGrp="1"/>
          </p:cNvSpPr>
          <p:nvPr>
            <p:ph idx="10"/>
          </p:nvPr>
        </p:nvSpPr>
        <p:spPr>
          <a:xfrm>
            <a:off x="838199" y="1825625"/>
            <a:ext cx="10479833" cy="4351338"/>
          </a:xfrm>
        </p:spPr>
        <p:txBody>
          <a:bodyPr/>
          <a:lstStyle>
            <a:lvl1pPr marL="228600" indent="-228600">
              <a:buClr>
                <a:schemeClr val="accent6"/>
              </a:buClr>
              <a:buSzPct val="110000"/>
              <a:buFont typeface="Wingdings" panose="05000000000000000000" pitchFamily="2" charset="2"/>
              <a:buChar char="§"/>
              <a:defRPr/>
            </a:lvl1pPr>
            <a:lvl2pPr marL="685800" indent="-228600">
              <a:buClr>
                <a:schemeClr val="accent6"/>
              </a:buClr>
              <a:buFont typeface="Wingdings" panose="05000000000000000000" pitchFamily="2" charset="2"/>
              <a:buChar char="§"/>
              <a:defRPr/>
            </a:lvl2pPr>
            <a:lvl3pPr marL="1143000" indent="-228600">
              <a:buClr>
                <a:schemeClr val="accent6"/>
              </a:buClr>
              <a:buFont typeface="Wingdings" panose="05000000000000000000" pitchFamily="2" charset="2"/>
              <a:buChar char="§"/>
              <a:defRPr/>
            </a:lvl3pPr>
            <a:lvl4pPr marL="1600200" indent="-228600">
              <a:buClr>
                <a:schemeClr val="accent6"/>
              </a:buClr>
              <a:buFont typeface="Wingdings" panose="05000000000000000000" pitchFamily="2" charset="2"/>
              <a:buChar char="§"/>
              <a:defRPr/>
            </a:lvl4pPr>
            <a:lvl5pPr marL="2057400" indent="-228600">
              <a:buClr>
                <a:schemeClr val="accent6"/>
              </a:buClr>
              <a:buFont typeface="Wingdings" panose="05000000000000000000" pitchFamily="2"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a:extLst>
              <a:ext uri="{FF2B5EF4-FFF2-40B4-BE49-F238E27FC236}">
                <a16:creationId xmlns:a16="http://schemas.microsoft.com/office/drawing/2014/main" id="{751C84B0-46F6-495C-8C6F-16DFD03BD7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60628" y="26386"/>
            <a:ext cx="358063" cy="859350"/>
          </a:xfrm>
          <a:prstGeom prst="rect">
            <a:avLst/>
          </a:prstGeom>
        </p:spPr>
      </p:pic>
    </p:spTree>
    <p:extLst>
      <p:ext uri="{BB962C8B-B14F-4D97-AF65-F5344CB8AC3E}">
        <p14:creationId xmlns:p14="http://schemas.microsoft.com/office/powerpoint/2010/main" val="409655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und Logo">
    <p:spTree>
      <p:nvGrpSpPr>
        <p:cNvPr id="1" name=""/>
        <p:cNvGrpSpPr/>
        <p:nvPr/>
      </p:nvGrpSpPr>
      <p:grpSpPr>
        <a:xfrm>
          <a:off x="0" y="0"/>
          <a:ext cx="0" cy="0"/>
          <a:chOff x="0" y="0"/>
          <a:chExt cx="0" cy="0"/>
        </a:xfrm>
      </p:grpSpPr>
      <p:cxnSp>
        <p:nvCxnSpPr>
          <p:cNvPr id="8" name="Gerader Verbinder 7">
            <a:extLst>
              <a:ext uri="{FF2B5EF4-FFF2-40B4-BE49-F238E27FC236}">
                <a16:creationId xmlns:a16="http://schemas.microsoft.com/office/drawing/2014/main" id="{CE44D466-947C-4EE3-AB97-4DD4BC3A70BB}"/>
              </a:ext>
            </a:extLst>
          </p:cNvPr>
          <p:cNvCxnSpPr>
            <a:cxnSpLocks/>
          </p:cNvCxnSpPr>
          <p:nvPr userDrawn="1"/>
        </p:nvCxnSpPr>
        <p:spPr>
          <a:xfrm>
            <a:off x="0" y="456061"/>
            <a:ext cx="1219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EF80B4C8-CB96-43E0-AB55-B2C29C1DE780}"/>
              </a:ext>
            </a:extLst>
          </p:cNvPr>
          <p:cNvSpPr>
            <a:spLocks noGrp="1"/>
          </p:cNvSpPr>
          <p:nvPr>
            <p:ph type="title"/>
          </p:nvPr>
        </p:nvSpPr>
        <p:spPr>
          <a:xfrm>
            <a:off x="838200" y="70021"/>
            <a:ext cx="6906208" cy="790344"/>
          </a:xfrm>
          <a:solidFill>
            <a:schemeClr val="bg1"/>
          </a:solidFill>
        </p:spPr>
        <p:txBody>
          <a:bodyPr>
            <a:normAutofit/>
          </a:bodyPr>
          <a:lstStyle>
            <a:lvl1pPr>
              <a:defRPr sz="2800" b="0">
                <a:solidFill>
                  <a:schemeClr val="accent5">
                    <a:lumMod val="75000"/>
                  </a:schemeClr>
                </a:solidFill>
                <a:latin typeface="+mn-lt"/>
              </a:defRPr>
            </a:lvl1pPr>
          </a:lstStyle>
          <a:p>
            <a:r>
              <a:rPr lang="de-DE" dirty="0"/>
              <a:t>Mastertitelformat bearbeiten</a:t>
            </a:r>
          </a:p>
        </p:txBody>
      </p:sp>
      <p:sp>
        <p:nvSpPr>
          <p:cNvPr id="11" name="Inhaltsplatzhalter 2">
            <a:extLst>
              <a:ext uri="{FF2B5EF4-FFF2-40B4-BE49-F238E27FC236}">
                <a16:creationId xmlns:a16="http://schemas.microsoft.com/office/drawing/2014/main" id="{F941C07F-CE39-4EE4-9D6A-9231561FA350}"/>
              </a:ext>
            </a:extLst>
          </p:cNvPr>
          <p:cNvSpPr>
            <a:spLocks noGrp="1"/>
          </p:cNvSpPr>
          <p:nvPr>
            <p:ph idx="10"/>
          </p:nvPr>
        </p:nvSpPr>
        <p:spPr>
          <a:xfrm>
            <a:off x="838200" y="1825625"/>
            <a:ext cx="5257800" cy="4351338"/>
          </a:xfrm>
        </p:spPr>
        <p:txBody>
          <a:bodyPr/>
          <a:lstStyle>
            <a:lvl1pPr marL="228600" indent="-228600">
              <a:buClr>
                <a:schemeClr val="accent6"/>
              </a:buClr>
              <a:buSzPct val="110000"/>
              <a:buFont typeface="Wingdings" panose="05000000000000000000" pitchFamily="2" charset="2"/>
              <a:buChar char="§"/>
              <a:defRPr/>
            </a:lvl1pPr>
            <a:lvl2pPr marL="685800" indent="-228600">
              <a:buClr>
                <a:schemeClr val="accent6"/>
              </a:buClr>
              <a:buFont typeface="Wingdings" panose="05000000000000000000" pitchFamily="2" charset="2"/>
              <a:buChar char="§"/>
              <a:defRPr/>
            </a:lvl2pPr>
            <a:lvl3pPr marL="1143000" indent="-228600">
              <a:buClr>
                <a:schemeClr val="accent6"/>
              </a:buClr>
              <a:buFont typeface="Wingdings" panose="05000000000000000000" pitchFamily="2" charset="2"/>
              <a:buChar char="§"/>
              <a:defRPr/>
            </a:lvl3pPr>
            <a:lvl4pPr marL="1600200" indent="-228600">
              <a:buClr>
                <a:schemeClr val="accent6"/>
              </a:buClr>
              <a:buFont typeface="Wingdings" panose="05000000000000000000" pitchFamily="2" charset="2"/>
              <a:buChar char="§"/>
              <a:defRPr/>
            </a:lvl4pPr>
            <a:lvl5pPr marL="2057400" indent="-228600">
              <a:buClr>
                <a:schemeClr val="accent6"/>
              </a:buClr>
              <a:buFont typeface="Wingdings" panose="05000000000000000000" pitchFamily="2"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2">
            <a:extLst>
              <a:ext uri="{FF2B5EF4-FFF2-40B4-BE49-F238E27FC236}">
                <a16:creationId xmlns:a16="http://schemas.microsoft.com/office/drawing/2014/main" id="{18A8A063-BBDC-4B29-962C-6749C0A5BFE1}"/>
              </a:ext>
            </a:extLst>
          </p:cNvPr>
          <p:cNvSpPr>
            <a:spLocks noGrp="1"/>
          </p:cNvSpPr>
          <p:nvPr>
            <p:ph idx="11"/>
          </p:nvPr>
        </p:nvSpPr>
        <p:spPr>
          <a:xfrm>
            <a:off x="6284803" y="1810172"/>
            <a:ext cx="5257800" cy="4351338"/>
          </a:xfrm>
        </p:spPr>
        <p:txBody>
          <a:bodyPr/>
          <a:lstStyle>
            <a:lvl1pPr marL="228600" indent="-228600">
              <a:buClr>
                <a:schemeClr val="accent6"/>
              </a:buClr>
              <a:buSzPct val="110000"/>
              <a:buFont typeface="Wingdings" panose="05000000000000000000" pitchFamily="2" charset="2"/>
              <a:buChar char="§"/>
              <a:defRPr/>
            </a:lvl1pPr>
            <a:lvl2pPr marL="685800" indent="-228600">
              <a:buClr>
                <a:schemeClr val="accent6"/>
              </a:buClr>
              <a:buFont typeface="Wingdings" panose="05000000000000000000" pitchFamily="2" charset="2"/>
              <a:buChar char="§"/>
              <a:defRPr/>
            </a:lvl2pPr>
            <a:lvl3pPr marL="1143000" indent="-228600">
              <a:buClr>
                <a:schemeClr val="accent6"/>
              </a:buClr>
              <a:buFont typeface="Wingdings" panose="05000000000000000000" pitchFamily="2" charset="2"/>
              <a:buChar char="§"/>
              <a:defRPr/>
            </a:lvl3pPr>
            <a:lvl4pPr marL="1600200" indent="-228600">
              <a:buClr>
                <a:schemeClr val="accent6"/>
              </a:buClr>
              <a:buFont typeface="Wingdings" panose="05000000000000000000" pitchFamily="2" charset="2"/>
              <a:buChar char="§"/>
              <a:defRPr/>
            </a:lvl4pPr>
            <a:lvl5pPr marL="2057400" indent="-228600">
              <a:buClr>
                <a:schemeClr val="accent6"/>
              </a:buClr>
              <a:buFont typeface="Wingdings" panose="05000000000000000000" pitchFamily="2"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28759835-C75C-490D-8150-A63C056BBB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60628" y="26386"/>
            <a:ext cx="358063" cy="859350"/>
          </a:xfrm>
          <a:prstGeom prst="rect">
            <a:avLst/>
          </a:prstGeom>
        </p:spPr>
      </p:pic>
    </p:spTree>
    <p:extLst>
      <p:ext uri="{BB962C8B-B14F-4D97-AF65-F5344CB8AC3E}">
        <p14:creationId xmlns:p14="http://schemas.microsoft.com/office/powerpoint/2010/main" val="1636086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ohne Logo">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1A86995F-3050-4659-8D12-BA049B84DEDC}"/>
              </a:ext>
            </a:extLst>
          </p:cNvPr>
          <p:cNvCxnSpPr>
            <a:cxnSpLocks/>
          </p:cNvCxnSpPr>
          <p:nvPr userDrawn="1"/>
        </p:nvCxnSpPr>
        <p:spPr>
          <a:xfrm>
            <a:off x="0" y="456061"/>
            <a:ext cx="1219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itel 1">
            <a:extLst>
              <a:ext uri="{FF2B5EF4-FFF2-40B4-BE49-F238E27FC236}">
                <a16:creationId xmlns:a16="http://schemas.microsoft.com/office/drawing/2014/main" id="{B9F87D87-3CA3-480B-8BD9-D038253141EA}"/>
              </a:ext>
            </a:extLst>
          </p:cNvPr>
          <p:cNvSpPr>
            <a:spLocks noGrp="1"/>
          </p:cNvSpPr>
          <p:nvPr>
            <p:ph type="title"/>
          </p:nvPr>
        </p:nvSpPr>
        <p:spPr>
          <a:xfrm>
            <a:off x="838200" y="70021"/>
            <a:ext cx="6906208" cy="790344"/>
          </a:xfrm>
          <a:solidFill>
            <a:schemeClr val="bg1"/>
          </a:solidFill>
        </p:spPr>
        <p:txBody>
          <a:bodyPr>
            <a:normAutofit/>
          </a:bodyPr>
          <a:lstStyle>
            <a:lvl1pPr>
              <a:defRPr sz="2800" b="0">
                <a:solidFill>
                  <a:schemeClr val="accent5">
                    <a:lumMod val="75000"/>
                  </a:schemeClr>
                </a:solidFill>
                <a:latin typeface="+mn-lt"/>
              </a:defRPr>
            </a:lvl1pPr>
          </a:lstStyle>
          <a:p>
            <a:r>
              <a:rPr lang="de-DE" dirty="0"/>
              <a:t>Mastertitelformat bearbeiten</a:t>
            </a:r>
          </a:p>
        </p:txBody>
      </p:sp>
    </p:spTree>
    <p:extLst>
      <p:ext uri="{BB962C8B-B14F-4D97-AF65-F5344CB8AC3E}">
        <p14:creationId xmlns:p14="http://schemas.microsoft.com/office/powerpoint/2010/main" val="1541475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und Logo">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1A86995F-3050-4659-8D12-BA049B84DEDC}"/>
              </a:ext>
            </a:extLst>
          </p:cNvPr>
          <p:cNvCxnSpPr>
            <a:cxnSpLocks/>
          </p:cNvCxnSpPr>
          <p:nvPr userDrawn="1"/>
        </p:nvCxnSpPr>
        <p:spPr>
          <a:xfrm>
            <a:off x="0" y="456061"/>
            <a:ext cx="1219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itel 1">
            <a:extLst>
              <a:ext uri="{FF2B5EF4-FFF2-40B4-BE49-F238E27FC236}">
                <a16:creationId xmlns:a16="http://schemas.microsoft.com/office/drawing/2014/main" id="{F637E283-FDEC-4E7F-8824-5FDC838C1571}"/>
              </a:ext>
            </a:extLst>
          </p:cNvPr>
          <p:cNvSpPr>
            <a:spLocks noGrp="1"/>
          </p:cNvSpPr>
          <p:nvPr>
            <p:ph type="title"/>
          </p:nvPr>
        </p:nvSpPr>
        <p:spPr>
          <a:xfrm>
            <a:off x="838200" y="70021"/>
            <a:ext cx="6906208" cy="790344"/>
          </a:xfrm>
          <a:solidFill>
            <a:schemeClr val="bg1"/>
          </a:solidFill>
        </p:spPr>
        <p:txBody>
          <a:bodyPr>
            <a:normAutofit/>
          </a:bodyPr>
          <a:lstStyle>
            <a:lvl1pPr>
              <a:defRPr sz="2800" b="0">
                <a:solidFill>
                  <a:schemeClr val="accent5">
                    <a:lumMod val="75000"/>
                  </a:schemeClr>
                </a:solidFill>
                <a:latin typeface="+mn-lt"/>
              </a:defRPr>
            </a:lvl1pPr>
          </a:lstStyle>
          <a:p>
            <a:r>
              <a:rPr lang="de-DE" dirty="0"/>
              <a:t>Mastertitelformat bearbeiten</a:t>
            </a:r>
          </a:p>
        </p:txBody>
      </p:sp>
      <p:pic>
        <p:nvPicPr>
          <p:cNvPr id="5" name="Grafik 4">
            <a:extLst>
              <a:ext uri="{FF2B5EF4-FFF2-40B4-BE49-F238E27FC236}">
                <a16:creationId xmlns:a16="http://schemas.microsoft.com/office/drawing/2014/main" id="{6350FE6C-C0F0-4CB5-BD95-377E448019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60628" y="26386"/>
            <a:ext cx="358063" cy="859350"/>
          </a:xfrm>
          <a:prstGeom prst="rect">
            <a:avLst/>
          </a:prstGeom>
        </p:spPr>
      </p:pic>
    </p:spTree>
    <p:extLst>
      <p:ext uri="{BB962C8B-B14F-4D97-AF65-F5344CB8AC3E}">
        <p14:creationId xmlns:p14="http://schemas.microsoft.com/office/powerpoint/2010/main" val="2592681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489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schwarz">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768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CE62175-3079-4D81-9B5A-825D988686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F1FDC8F-F5FB-4548-A21B-C32B61FB6C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 Box 15">
            <a:extLst>
              <a:ext uri="{FF2B5EF4-FFF2-40B4-BE49-F238E27FC236}">
                <a16:creationId xmlns:a16="http://schemas.microsoft.com/office/drawing/2014/main" id="{6EF7CF17-9C3C-4AFF-9CB6-C4D4A41D56E6}"/>
              </a:ext>
            </a:extLst>
          </p:cNvPr>
          <p:cNvSpPr txBox="1">
            <a:spLocks noChangeArrowheads="1"/>
          </p:cNvSpPr>
          <p:nvPr userDrawn="1"/>
        </p:nvSpPr>
        <p:spPr bwMode="auto">
          <a:xfrm>
            <a:off x="10253816" y="6506296"/>
            <a:ext cx="1763713" cy="23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Arial" charset="0"/>
              </a:defRPr>
            </a:lvl1pPr>
            <a:lvl2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2pPr>
            <a:lvl3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3pPr>
            <a:lvl4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4pPr>
            <a:lvl5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5pPr>
            <a:lvl6pP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6pPr>
            <a:lvl7pP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7pPr>
            <a:lvl8pP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8pPr>
            <a:lvl9pPr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1" sz="2400">
                <a:solidFill>
                  <a:schemeClr val="tx1"/>
                </a:solidFill>
                <a:latin typeface="Times New Roman" pitchFamily="18" charset="0"/>
              </a:defRPr>
            </a:lvl9pPr>
          </a:lstStyle>
          <a:p>
            <a:pPr algn="r" eaLnBrk="1" hangingPunct="1">
              <a:lnSpc>
                <a:spcPct val="98000"/>
              </a:lnSpc>
              <a:buClr>
                <a:srgbClr val="000000"/>
              </a:buClr>
              <a:buSzPct val="45000"/>
              <a:buFont typeface="Wingdings" pitchFamily="2" charset="2"/>
              <a:buNone/>
            </a:pPr>
            <a:r>
              <a:rPr kumimoji="0" lang="en-GB" sz="1400" dirty="0">
                <a:solidFill>
                  <a:schemeClr val="bg1">
                    <a:lumMod val="75000"/>
                  </a:schemeClr>
                </a:solidFill>
                <a:latin typeface="Arial Narrow" pitchFamily="34" charset="0"/>
                <a:ea typeface="Arial Unicode MS" pitchFamily="34" charset="-128"/>
                <a:cs typeface="Arial Unicode MS" pitchFamily="34" charset="-128"/>
              </a:rPr>
              <a:t>© 2022  DJF</a:t>
            </a:r>
          </a:p>
        </p:txBody>
      </p:sp>
    </p:spTree>
    <p:extLst>
      <p:ext uri="{BB962C8B-B14F-4D97-AF65-F5344CB8AC3E}">
        <p14:creationId xmlns:p14="http://schemas.microsoft.com/office/powerpoint/2010/main" val="32015308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 id="2147483652" r:id="rId4"/>
    <p:sldLayoutId id="2147483661" r:id="rId5"/>
    <p:sldLayoutId id="2147483654" r:id="rId6"/>
    <p:sldLayoutId id="2147483655" r:id="rId7"/>
    <p:sldLayoutId id="214748366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mpfeuer-vp.webservices.mpsoft4u.info/demo/login/"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mailto:statistik@jugendfeuerwehr.d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1656000" y="1813781"/>
            <a:ext cx="7588787" cy="1211476"/>
          </a:xfrm>
        </p:spPr>
        <p:txBody>
          <a:bodyPr/>
          <a:lstStyle/>
          <a:p>
            <a:r>
              <a:rPr lang="de-DE" sz="8800" dirty="0">
                <a:ln w="0"/>
                <a:solidFill>
                  <a:schemeClr val="bg2">
                    <a:lumMod val="50000"/>
                  </a:schemeClr>
                </a:solidFill>
                <a:effectLst>
                  <a:outerShdw blurRad="38100" dist="25400" dir="5400000" algn="ctr" rotWithShape="0">
                    <a:srgbClr val="6E747A">
                      <a:alpha val="43000"/>
                    </a:srgbClr>
                  </a:outerShdw>
                </a:effectLst>
                <a:ea typeface="+mn-ea"/>
                <a:cs typeface="+mn-cs"/>
              </a:rPr>
              <a:t>Statistikportal</a:t>
            </a:r>
          </a:p>
        </p:txBody>
      </p:sp>
      <p:sp>
        <p:nvSpPr>
          <p:cNvPr id="4" name="Textplatzhalter 3"/>
          <p:cNvSpPr>
            <a:spLocks noGrp="1"/>
          </p:cNvSpPr>
          <p:nvPr>
            <p:ph type="body" idx="1"/>
          </p:nvPr>
        </p:nvSpPr>
        <p:spPr bwMode="gray">
          <a:xfrm>
            <a:off x="1656000" y="3025257"/>
            <a:ext cx="7921031" cy="521808"/>
          </a:xfrm>
        </p:spPr>
        <p:txBody>
          <a:bodyPr>
            <a:normAutofit lnSpcReduction="10000"/>
          </a:bodyPr>
          <a:lstStyle/>
          <a:p>
            <a:r>
              <a:rPr lang="de-DE" dirty="0"/>
              <a:t>Version 2</a:t>
            </a:r>
            <a:endParaRPr lang="de-DE" sz="3600" dirty="0"/>
          </a:p>
        </p:txBody>
      </p:sp>
    </p:spTree>
    <p:extLst>
      <p:ext uri="{BB962C8B-B14F-4D97-AF65-F5344CB8AC3E}">
        <p14:creationId xmlns:p14="http://schemas.microsoft.com/office/powerpoint/2010/main" val="186964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14B7E6F-DE90-3B67-74D5-651289ED1FB0}"/>
              </a:ext>
            </a:extLst>
          </p:cNvPr>
          <p:cNvPicPr>
            <a:picLocks noChangeAspect="1"/>
          </p:cNvPicPr>
          <p:nvPr/>
        </p:nvPicPr>
        <p:blipFill rotWithShape="1">
          <a:blip r:embed="rId3"/>
          <a:srcRect l="69" r="41"/>
          <a:stretch/>
        </p:blipFill>
        <p:spPr>
          <a:xfrm>
            <a:off x="-184936" y="0"/>
            <a:ext cx="12565295" cy="6858000"/>
          </a:xfrm>
          <a:prstGeom prst="rect">
            <a:avLst/>
          </a:prstGeom>
        </p:spPr>
      </p:pic>
      <p:sp>
        <p:nvSpPr>
          <p:cNvPr id="9" name="Legende: mit Pfeil nach oben 8">
            <a:extLst>
              <a:ext uri="{FF2B5EF4-FFF2-40B4-BE49-F238E27FC236}">
                <a16:creationId xmlns:a16="http://schemas.microsoft.com/office/drawing/2014/main" id="{F7A00217-34B8-40D5-B4D3-309616141F98}"/>
              </a:ext>
            </a:extLst>
          </p:cNvPr>
          <p:cNvSpPr/>
          <p:nvPr/>
        </p:nvSpPr>
        <p:spPr>
          <a:xfrm>
            <a:off x="10032000" y="3219669"/>
            <a:ext cx="2160000" cy="1828800"/>
          </a:xfrm>
          <a:prstGeom prst="up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Aktionen</a:t>
            </a:r>
          </a:p>
          <a:p>
            <a:pPr algn="ctr"/>
            <a:r>
              <a:rPr lang="de-DE" dirty="0"/>
              <a:t>neu, bearbeiten oder löschen</a:t>
            </a:r>
          </a:p>
        </p:txBody>
      </p:sp>
    </p:spTree>
    <p:extLst>
      <p:ext uri="{BB962C8B-B14F-4D97-AF65-F5344CB8AC3E}">
        <p14:creationId xmlns:p14="http://schemas.microsoft.com/office/powerpoint/2010/main" val="299701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14B7E6F-DE90-3B67-74D5-651289ED1FB0}"/>
              </a:ext>
            </a:extLst>
          </p:cNvPr>
          <p:cNvPicPr>
            <a:picLocks noChangeAspect="1"/>
          </p:cNvPicPr>
          <p:nvPr/>
        </p:nvPicPr>
        <p:blipFill rotWithShape="1">
          <a:blip r:embed="rId3"/>
          <a:srcRect l="-95" r="42"/>
          <a:stretch/>
        </p:blipFill>
        <p:spPr>
          <a:xfrm>
            <a:off x="-205482" y="0"/>
            <a:ext cx="12585842" cy="6858000"/>
          </a:xfrm>
          <a:prstGeom prst="rect">
            <a:avLst/>
          </a:prstGeom>
        </p:spPr>
      </p:pic>
      <p:sp>
        <p:nvSpPr>
          <p:cNvPr id="3" name="Legende: mit Pfeil nach rechts 2">
            <a:extLst>
              <a:ext uri="{FF2B5EF4-FFF2-40B4-BE49-F238E27FC236}">
                <a16:creationId xmlns:a16="http://schemas.microsoft.com/office/drawing/2014/main" id="{308A7872-A99D-0C62-E0DF-6ADAF6D7317E}"/>
              </a:ext>
            </a:extLst>
          </p:cNvPr>
          <p:cNvSpPr/>
          <p:nvPr/>
        </p:nvSpPr>
        <p:spPr>
          <a:xfrm flipH="1">
            <a:off x="2609637" y="2407920"/>
            <a:ext cx="2527440" cy="715205"/>
          </a:xfrm>
          <a:prstGeom prst="rightArrowCallout">
            <a:avLst>
              <a:gd name="adj1" fmla="val 24104"/>
              <a:gd name="adj2" fmla="val 37745"/>
              <a:gd name="adj3" fmla="val 43154"/>
              <a:gd name="adj4" fmla="val 82457"/>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Mitglieder</a:t>
            </a:r>
            <a:br>
              <a:rPr lang="de-DE" dirty="0"/>
            </a:br>
            <a:r>
              <a:rPr lang="de-DE" dirty="0"/>
              <a:t>neu / bearbeiten</a:t>
            </a:r>
          </a:p>
        </p:txBody>
      </p:sp>
    </p:spTree>
    <p:extLst>
      <p:ext uri="{BB962C8B-B14F-4D97-AF65-F5344CB8AC3E}">
        <p14:creationId xmlns:p14="http://schemas.microsoft.com/office/powerpoint/2010/main" val="167368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ED787752-6CFA-9BBF-A33F-8AD3732E91CF}"/>
              </a:ext>
            </a:extLst>
          </p:cNvPr>
          <p:cNvPicPr>
            <a:picLocks noChangeAspect="1"/>
          </p:cNvPicPr>
          <p:nvPr/>
        </p:nvPicPr>
        <p:blipFill rotWithShape="1">
          <a:blip r:embed="rId3"/>
          <a:srcRect l="11" r="67"/>
          <a:stretch/>
        </p:blipFill>
        <p:spPr>
          <a:xfrm>
            <a:off x="-143838" y="0"/>
            <a:ext cx="12472827" cy="6858000"/>
          </a:xfrm>
          <a:prstGeom prst="rect">
            <a:avLst/>
          </a:prstGeom>
        </p:spPr>
      </p:pic>
      <p:sp>
        <p:nvSpPr>
          <p:cNvPr id="3" name="Legende: mit Pfeil nach rechts 2">
            <a:extLst>
              <a:ext uri="{FF2B5EF4-FFF2-40B4-BE49-F238E27FC236}">
                <a16:creationId xmlns:a16="http://schemas.microsoft.com/office/drawing/2014/main" id="{308A7872-A99D-0C62-E0DF-6ADAF6D7317E}"/>
              </a:ext>
            </a:extLst>
          </p:cNvPr>
          <p:cNvSpPr/>
          <p:nvPr/>
        </p:nvSpPr>
        <p:spPr>
          <a:xfrm flipH="1">
            <a:off x="2393880" y="1339407"/>
            <a:ext cx="2527440" cy="715205"/>
          </a:xfrm>
          <a:prstGeom prst="rightArrowCallout">
            <a:avLst>
              <a:gd name="adj1" fmla="val 24104"/>
              <a:gd name="adj2" fmla="val 37745"/>
              <a:gd name="adj3" fmla="val 43154"/>
              <a:gd name="adj4" fmla="val 82457"/>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Unter Mitglieder</a:t>
            </a:r>
          </a:p>
        </p:txBody>
      </p:sp>
      <p:sp>
        <p:nvSpPr>
          <p:cNvPr id="11" name="Legende: mit Pfeil nach rechts 10">
            <a:extLst>
              <a:ext uri="{FF2B5EF4-FFF2-40B4-BE49-F238E27FC236}">
                <a16:creationId xmlns:a16="http://schemas.microsoft.com/office/drawing/2014/main" id="{B6A99C4A-5462-5D14-3AA4-B413FA5255DC}"/>
              </a:ext>
            </a:extLst>
          </p:cNvPr>
          <p:cNvSpPr/>
          <p:nvPr/>
        </p:nvSpPr>
        <p:spPr>
          <a:xfrm>
            <a:off x="7356269" y="548298"/>
            <a:ext cx="2665002" cy="715205"/>
          </a:xfrm>
          <a:prstGeom prst="rightArrowCallout">
            <a:avLst>
              <a:gd name="adj1" fmla="val 28115"/>
              <a:gd name="adj2" fmla="val 32789"/>
              <a:gd name="adj3" fmla="val 47699"/>
              <a:gd name="adj4" fmla="val 81752"/>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Neue Person hinzufügen</a:t>
            </a:r>
          </a:p>
        </p:txBody>
      </p:sp>
      <p:sp>
        <p:nvSpPr>
          <p:cNvPr id="12" name="Legende: mit Pfeil nach rechts 11">
            <a:extLst>
              <a:ext uri="{FF2B5EF4-FFF2-40B4-BE49-F238E27FC236}">
                <a16:creationId xmlns:a16="http://schemas.microsoft.com/office/drawing/2014/main" id="{49EC72B8-633E-D784-2F7B-72E7789E85EE}"/>
              </a:ext>
            </a:extLst>
          </p:cNvPr>
          <p:cNvSpPr/>
          <p:nvPr/>
        </p:nvSpPr>
        <p:spPr>
          <a:xfrm>
            <a:off x="8392246" y="2755530"/>
            <a:ext cx="2665002" cy="715205"/>
          </a:xfrm>
          <a:prstGeom prst="rightArrowCallout">
            <a:avLst>
              <a:gd name="adj1" fmla="val 28115"/>
              <a:gd name="adj2" fmla="val 32789"/>
              <a:gd name="adj3" fmla="val 47699"/>
              <a:gd name="adj4" fmla="val 81752"/>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Person bearbeiten</a:t>
            </a:r>
          </a:p>
        </p:txBody>
      </p:sp>
    </p:spTree>
    <p:extLst>
      <p:ext uri="{BB962C8B-B14F-4D97-AF65-F5344CB8AC3E}">
        <p14:creationId xmlns:p14="http://schemas.microsoft.com/office/powerpoint/2010/main" val="27863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10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3955A51-B812-4CCA-AEC9-8B977057629B}"/>
              </a:ext>
            </a:extLst>
          </p:cNvPr>
          <p:cNvSpPr/>
          <p:nvPr/>
        </p:nvSpPr>
        <p:spPr>
          <a:xfrm>
            <a:off x="844954" y="2168682"/>
            <a:ext cx="10521387" cy="2474075"/>
          </a:xfrm>
          <a:prstGeom prst="rect">
            <a:avLst/>
          </a:prstGeom>
          <a:noFill/>
        </p:spPr>
        <p:txBody>
          <a:bodyPr wrap="square" lIns="91440" tIns="45720" rIns="91440" bIns="45720">
            <a:spAutoFit/>
          </a:bodyPr>
          <a:lstStyle/>
          <a:p>
            <a:pPr algn="ctr"/>
            <a:r>
              <a:rPr lang="de-DE" sz="6600" b="1" dirty="0">
                <a:ln w="0"/>
                <a:solidFill>
                  <a:schemeClr val="bg2">
                    <a:lumMod val="50000"/>
                  </a:schemeClr>
                </a:solidFill>
                <a:effectLst>
                  <a:outerShdw blurRad="38100" dist="25400" dir="5400000" algn="ctr" rotWithShape="0">
                    <a:srgbClr val="6E747A">
                      <a:alpha val="43000"/>
                    </a:srgbClr>
                  </a:outerShdw>
                </a:effectLst>
              </a:rPr>
              <a:t>Schritt 3</a:t>
            </a:r>
          </a:p>
          <a:p>
            <a:pPr algn="ctr">
              <a:lnSpc>
                <a:spcPct val="150000"/>
              </a:lnSpc>
            </a:pPr>
            <a:r>
              <a:rPr lang="de-DE" sz="6600" b="1" dirty="0">
                <a:ln w="0"/>
                <a:solidFill>
                  <a:schemeClr val="accent5">
                    <a:lumMod val="75000"/>
                  </a:schemeClr>
                </a:solidFill>
                <a:effectLst>
                  <a:outerShdw blurRad="38100" dist="25400" dir="5400000" algn="ctr" rotWithShape="0">
                    <a:srgbClr val="6E747A">
                      <a:alpha val="43000"/>
                    </a:srgbClr>
                  </a:outerShdw>
                </a:effectLst>
              </a:rPr>
              <a:t>Jahresmeldungen bearbeiten</a:t>
            </a:r>
          </a:p>
        </p:txBody>
      </p:sp>
      <p:sp>
        <p:nvSpPr>
          <p:cNvPr id="6" name="Titel 5">
            <a:extLst>
              <a:ext uri="{FF2B5EF4-FFF2-40B4-BE49-F238E27FC236}">
                <a16:creationId xmlns:a16="http://schemas.microsoft.com/office/drawing/2014/main" id="{9392F739-CF03-436D-AA79-F62573AC83A3}"/>
              </a:ext>
            </a:extLst>
          </p:cNvPr>
          <p:cNvSpPr>
            <a:spLocks noGrp="1"/>
          </p:cNvSpPr>
          <p:nvPr>
            <p:ph type="title"/>
          </p:nvPr>
        </p:nvSpPr>
        <p:spPr>
          <a:xfrm>
            <a:off x="838200" y="70021"/>
            <a:ext cx="2800149" cy="790344"/>
          </a:xfrm>
        </p:spPr>
        <p:txBody>
          <a:bodyPr/>
          <a:lstStyle/>
          <a:p>
            <a:r>
              <a:rPr lang="de-DE" dirty="0"/>
              <a:t>DJF Statistikportal</a:t>
            </a:r>
            <a:endParaRPr lang="de-DE" b="0" dirty="0">
              <a:latin typeface="+mn-lt"/>
            </a:endParaRPr>
          </a:p>
        </p:txBody>
      </p:sp>
    </p:spTree>
    <p:extLst>
      <p:ext uri="{BB962C8B-B14F-4D97-AF65-F5344CB8AC3E}">
        <p14:creationId xmlns:p14="http://schemas.microsoft.com/office/powerpoint/2010/main" val="2078046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B3DE1F8-CF43-2E0A-F519-AF45451BEB44}"/>
              </a:ext>
            </a:extLst>
          </p:cNvPr>
          <p:cNvPicPr>
            <a:picLocks noChangeAspect="1"/>
          </p:cNvPicPr>
          <p:nvPr/>
        </p:nvPicPr>
        <p:blipFill rotWithShape="1">
          <a:blip r:embed="rId3"/>
          <a:srcRect l="1041" r="1041"/>
          <a:stretch/>
        </p:blipFill>
        <p:spPr>
          <a:xfrm>
            <a:off x="0" y="0"/>
            <a:ext cx="12192000" cy="6858000"/>
          </a:xfrm>
          <a:prstGeom prst="rect">
            <a:avLst/>
          </a:prstGeom>
        </p:spPr>
      </p:pic>
      <p:sp>
        <p:nvSpPr>
          <p:cNvPr id="4" name="Legende: mit Pfeil nach oben 3">
            <a:extLst>
              <a:ext uri="{FF2B5EF4-FFF2-40B4-BE49-F238E27FC236}">
                <a16:creationId xmlns:a16="http://schemas.microsoft.com/office/drawing/2014/main" id="{C95464EA-D578-48CB-A64A-1797C2137B21}"/>
              </a:ext>
            </a:extLst>
          </p:cNvPr>
          <p:cNvSpPr/>
          <p:nvPr/>
        </p:nvSpPr>
        <p:spPr>
          <a:xfrm>
            <a:off x="9996755" y="4705014"/>
            <a:ext cx="2195245" cy="1828800"/>
          </a:xfrm>
          <a:prstGeom prst="up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Aktion „Bearbeiten“ </a:t>
            </a:r>
            <a:br>
              <a:rPr lang="de-DE" dirty="0"/>
            </a:br>
            <a:r>
              <a:rPr lang="de-DE" dirty="0"/>
              <a:t>wählen</a:t>
            </a:r>
          </a:p>
        </p:txBody>
      </p:sp>
      <p:sp>
        <p:nvSpPr>
          <p:cNvPr id="9" name="Pfeil: nach rechts 8">
            <a:extLst>
              <a:ext uri="{FF2B5EF4-FFF2-40B4-BE49-F238E27FC236}">
                <a16:creationId xmlns:a16="http://schemas.microsoft.com/office/drawing/2014/main" id="{8540CFCF-E341-4C6E-ABB0-F88D6FE2BB68}"/>
              </a:ext>
            </a:extLst>
          </p:cNvPr>
          <p:cNvSpPr/>
          <p:nvPr/>
        </p:nvSpPr>
        <p:spPr>
          <a:xfrm>
            <a:off x="7369583" y="4161004"/>
            <a:ext cx="671331" cy="544010"/>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010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E6A3330-B577-7F85-C1A3-679C35A8DF8B}"/>
              </a:ext>
            </a:extLst>
          </p:cNvPr>
          <p:cNvPicPr>
            <a:picLocks noChangeAspect="1"/>
          </p:cNvPicPr>
          <p:nvPr/>
        </p:nvPicPr>
        <p:blipFill rotWithShape="1">
          <a:blip r:embed="rId3"/>
          <a:srcRect l="1111" r="1111"/>
          <a:stretch/>
        </p:blipFill>
        <p:spPr>
          <a:xfrm>
            <a:off x="-1" y="0"/>
            <a:ext cx="12192001" cy="6858000"/>
          </a:xfrm>
          <a:prstGeom prst="rect">
            <a:avLst/>
          </a:prstGeom>
        </p:spPr>
      </p:pic>
      <p:sp>
        <p:nvSpPr>
          <p:cNvPr id="6" name="Pfeil: nach rechts 5">
            <a:extLst>
              <a:ext uri="{FF2B5EF4-FFF2-40B4-BE49-F238E27FC236}">
                <a16:creationId xmlns:a16="http://schemas.microsoft.com/office/drawing/2014/main" id="{D6F8C6C7-B50B-44FF-A5AB-F10FE2950B7A}"/>
              </a:ext>
            </a:extLst>
          </p:cNvPr>
          <p:cNvSpPr/>
          <p:nvPr/>
        </p:nvSpPr>
        <p:spPr>
          <a:xfrm>
            <a:off x="-89724" y="1047005"/>
            <a:ext cx="671331" cy="544010"/>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Legende: mit Pfeil nach rechts 7">
            <a:extLst>
              <a:ext uri="{FF2B5EF4-FFF2-40B4-BE49-F238E27FC236}">
                <a16:creationId xmlns:a16="http://schemas.microsoft.com/office/drawing/2014/main" id="{4DC2F212-25CA-402C-A274-8E16802DC25C}"/>
              </a:ext>
            </a:extLst>
          </p:cNvPr>
          <p:cNvSpPr/>
          <p:nvPr/>
        </p:nvSpPr>
        <p:spPr>
          <a:xfrm flipH="1">
            <a:off x="9411619" y="1617069"/>
            <a:ext cx="2300439" cy="2292145"/>
          </a:xfrm>
          <a:prstGeom prst="right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Erfassen der </a:t>
            </a:r>
          </a:p>
          <a:p>
            <a:pPr algn="ctr"/>
            <a:r>
              <a:rPr lang="de-DE" dirty="0"/>
              <a:t>Daten</a:t>
            </a:r>
          </a:p>
        </p:txBody>
      </p:sp>
      <p:sp>
        <p:nvSpPr>
          <p:cNvPr id="9" name="Pfeil: nach rechts 8">
            <a:extLst>
              <a:ext uri="{FF2B5EF4-FFF2-40B4-BE49-F238E27FC236}">
                <a16:creationId xmlns:a16="http://schemas.microsoft.com/office/drawing/2014/main" id="{D156CCF3-1165-4FB3-BF5F-B880F3CF4C4A}"/>
              </a:ext>
            </a:extLst>
          </p:cNvPr>
          <p:cNvSpPr/>
          <p:nvPr/>
        </p:nvSpPr>
        <p:spPr>
          <a:xfrm>
            <a:off x="8602455" y="502995"/>
            <a:ext cx="671331" cy="544010"/>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CD968747-1588-4685-A808-FADCAF335ADC}"/>
              </a:ext>
            </a:extLst>
          </p:cNvPr>
          <p:cNvPicPr>
            <a:picLocks noChangeAspect="1"/>
          </p:cNvPicPr>
          <p:nvPr/>
        </p:nvPicPr>
        <p:blipFill>
          <a:blip r:embed="rId4"/>
          <a:stretch>
            <a:fillRect/>
          </a:stretch>
        </p:blipFill>
        <p:spPr>
          <a:xfrm>
            <a:off x="350697" y="3004918"/>
            <a:ext cx="2202359" cy="895626"/>
          </a:xfrm>
          <a:prstGeom prst="rect">
            <a:avLst/>
          </a:prstGeom>
        </p:spPr>
      </p:pic>
      <p:sp>
        <p:nvSpPr>
          <p:cNvPr id="10" name="Pfeil: nach rechts 9">
            <a:extLst>
              <a:ext uri="{FF2B5EF4-FFF2-40B4-BE49-F238E27FC236}">
                <a16:creationId xmlns:a16="http://schemas.microsoft.com/office/drawing/2014/main" id="{1E15340B-63A7-4A89-A9BE-6E44DF312BA2}"/>
              </a:ext>
            </a:extLst>
          </p:cNvPr>
          <p:cNvSpPr/>
          <p:nvPr/>
        </p:nvSpPr>
        <p:spPr>
          <a:xfrm flipH="1">
            <a:off x="2557226" y="3307152"/>
            <a:ext cx="673200" cy="544010"/>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8028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cTn>
                              </p:par>
                              <p:par>
                                <p:cTn id="23" presetID="22" presetClass="entr" presetSubtype="2"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4FDDB51-B54D-7547-ABD5-51D4184009AE}"/>
              </a:ext>
            </a:extLst>
          </p:cNvPr>
          <p:cNvPicPr>
            <a:picLocks noChangeAspect="1"/>
          </p:cNvPicPr>
          <p:nvPr/>
        </p:nvPicPr>
        <p:blipFill rotWithShape="1">
          <a:blip r:embed="rId3"/>
          <a:srcRect l="1295" r="927"/>
          <a:stretch/>
        </p:blipFill>
        <p:spPr>
          <a:xfrm>
            <a:off x="0" y="0"/>
            <a:ext cx="12192000" cy="6858000"/>
          </a:xfrm>
          <a:prstGeom prst="rect">
            <a:avLst/>
          </a:prstGeom>
        </p:spPr>
      </p:pic>
      <p:sp>
        <p:nvSpPr>
          <p:cNvPr id="6" name="Pfeil: nach rechts 5">
            <a:extLst>
              <a:ext uri="{FF2B5EF4-FFF2-40B4-BE49-F238E27FC236}">
                <a16:creationId xmlns:a16="http://schemas.microsoft.com/office/drawing/2014/main" id="{D6F8C6C7-B50B-44FF-A5AB-F10FE2950B7A}"/>
              </a:ext>
            </a:extLst>
          </p:cNvPr>
          <p:cNvSpPr/>
          <p:nvPr/>
        </p:nvSpPr>
        <p:spPr>
          <a:xfrm>
            <a:off x="-43032" y="1219127"/>
            <a:ext cx="509960" cy="502096"/>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Legende: mit Pfeil nach rechts 7">
            <a:extLst>
              <a:ext uri="{FF2B5EF4-FFF2-40B4-BE49-F238E27FC236}">
                <a16:creationId xmlns:a16="http://schemas.microsoft.com/office/drawing/2014/main" id="{4DC2F212-25CA-402C-A274-8E16802DC25C}"/>
              </a:ext>
            </a:extLst>
          </p:cNvPr>
          <p:cNvSpPr/>
          <p:nvPr/>
        </p:nvSpPr>
        <p:spPr>
          <a:xfrm flipH="1">
            <a:off x="6722206" y="2282927"/>
            <a:ext cx="2432551" cy="2292145"/>
          </a:xfrm>
          <a:prstGeom prst="right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Falsch erfasste</a:t>
            </a:r>
          </a:p>
          <a:p>
            <a:pPr algn="ctr"/>
            <a:r>
              <a:rPr lang="de-DE" dirty="0"/>
              <a:t>Daten</a:t>
            </a:r>
          </a:p>
        </p:txBody>
      </p:sp>
      <p:sp>
        <p:nvSpPr>
          <p:cNvPr id="2" name="Rechteck 1">
            <a:extLst>
              <a:ext uri="{FF2B5EF4-FFF2-40B4-BE49-F238E27FC236}">
                <a16:creationId xmlns:a16="http://schemas.microsoft.com/office/drawing/2014/main" id="{4782CCC1-1D0C-33D4-31DE-6F8B6D2BF182}"/>
              </a:ext>
            </a:extLst>
          </p:cNvPr>
          <p:cNvSpPr/>
          <p:nvPr/>
        </p:nvSpPr>
        <p:spPr>
          <a:xfrm>
            <a:off x="4280533" y="3218257"/>
            <a:ext cx="2233283" cy="3982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322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41CBD2A-C781-33A4-5957-2D62B7A98298}"/>
              </a:ext>
            </a:extLst>
          </p:cNvPr>
          <p:cNvPicPr>
            <a:picLocks noChangeAspect="1"/>
          </p:cNvPicPr>
          <p:nvPr/>
        </p:nvPicPr>
        <p:blipFill rotWithShape="1">
          <a:blip r:embed="rId3"/>
          <a:srcRect l="1164" r="1164"/>
          <a:stretch/>
        </p:blipFill>
        <p:spPr>
          <a:xfrm>
            <a:off x="0" y="0"/>
            <a:ext cx="12192000" cy="6858000"/>
          </a:xfrm>
          <a:prstGeom prst="rect">
            <a:avLst/>
          </a:prstGeom>
        </p:spPr>
      </p:pic>
      <p:sp>
        <p:nvSpPr>
          <p:cNvPr id="9" name="Pfeil: nach rechts 8">
            <a:extLst>
              <a:ext uri="{FF2B5EF4-FFF2-40B4-BE49-F238E27FC236}">
                <a16:creationId xmlns:a16="http://schemas.microsoft.com/office/drawing/2014/main" id="{8540CFCF-E341-4C6E-ABB0-F88D6FE2BB68}"/>
              </a:ext>
            </a:extLst>
          </p:cNvPr>
          <p:cNvSpPr/>
          <p:nvPr/>
        </p:nvSpPr>
        <p:spPr>
          <a:xfrm>
            <a:off x="10585394" y="4109633"/>
            <a:ext cx="671331" cy="544010"/>
          </a:xfrm>
          <a:prstGeom prst="rightArrow">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6200000" scaled="1"/>
          </a:gradFill>
          <a:ln>
            <a:solidFill>
              <a:srgbClr val="0070C0"/>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71511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5488756-DC51-1F55-B71B-73EEED74EC85}"/>
              </a:ext>
            </a:extLst>
          </p:cNvPr>
          <p:cNvPicPr>
            <a:picLocks noChangeAspect="1"/>
          </p:cNvPicPr>
          <p:nvPr/>
        </p:nvPicPr>
        <p:blipFill>
          <a:blip r:embed="rId3"/>
          <a:stretch>
            <a:fillRect/>
          </a:stretch>
        </p:blipFill>
        <p:spPr>
          <a:xfrm>
            <a:off x="1861278" y="0"/>
            <a:ext cx="8469443" cy="6858000"/>
          </a:xfrm>
          <a:prstGeom prst="rect">
            <a:avLst/>
          </a:prstGeom>
        </p:spPr>
      </p:pic>
      <p:sp>
        <p:nvSpPr>
          <p:cNvPr id="5" name="Textfeld 4">
            <a:extLst>
              <a:ext uri="{FF2B5EF4-FFF2-40B4-BE49-F238E27FC236}">
                <a16:creationId xmlns:a16="http://schemas.microsoft.com/office/drawing/2014/main" id="{67853850-F4F2-16D2-5D6C-03BF832278E8}"/>
              </a:ext>
            </a:extLst>
          </p:cNvPr>
          <p:cNvSpPr txBox="1"/>
          <p:nvPr/>
        </p:nvSpPr>
        <p:spPr>
          <a:xfrm>
            <a:off x="2238374" y="504825"/>
            <a:ext cx="4695825" cy="338554"/>
          </a:xfrm>
          <a:prstGeom prst="rect">
            <a:avLst/>
          </a:prstGeom>
          <a:solidFill>
            <a:schemeClr val="bg1"/>
          </a:solidFill>
        </p:spPr>
        <p:txBody>
          <a:bodyPr wrap="square" rtlCol="0">
            <a:spAutoFit/>
          </a:bodyPr>
          <a:lstStyle/>
          <a:p>
            <a:r>
              <a:rPr lang="de-DE" sz="1600" b="1" dirty="0"/>
              <a:t>JF Musterhausen</a:t>
            </a:r>
          </a:p>
        </p:txBody>
      </p:sp>
      <p:sp>
        <p:nvSpPr>
          <p:cNvPr id="6" name="Textfeld 5">
            <a:extLst>
              <a:ext uri="{FF2B5EF4-FFF2-40B4-BE49-F238E27FC236}">
                <a16:creationId xmlns:a16="http://schemas.microsoft.com/office/drawing/2014/main" id="{9E9596A7-EE29-E552-374B-58D3185AEB45}"/>
              </a:ext>
            </a:extLst>
          </p:cNvPr>
          <p:cNvSpPr txBox="1"/>
          <p:nvPr/>
        </p:nvSpPr>
        <p:spPr>
          <a:xfrm>
            <a:off x="4181474" y="1201725"/>
            <a:ext cx="1895476" cy="246221"/>
          </a:xfrm>
          <a:prstGeom prst="rect">
            <a:avLst/>
          </a:prstGeom>
          <a:solidFill>
            <a:schemeClr val="accent1">
              <a:lumMod val="20000"/>
              <a:lumOff val="80000"/>
            </a:schemeClr>
          </a:solidFill>
        </p:spPr>
        <p:txBody>
          <a:bodyPr wrap="square" rtlCol="0">
            <a:spAutoFit/>
          </a:bodyPr>
          <a:lstStyle/>
          <a:p>
            <a:r>
              <a:rPr lang="de-DE" sz="1000" b="1" dirty="0"/>
              <a:t>JF Musterhausen</a:t>
            </a:r>
          </a:p>
        </p:txBody>
      </p:sp>
    </p:spTree>
    <p:extLst>
      <p:ext uri="{BB962C8B-B14F-4D97-AF65-F5344CB8AC3E}">
        <p14:creationId xmlns:p14="http://schemas.microsoft.com/office/powerpoint/2010/main" val="188850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3955A51-B812-4CCA-AEC9-8B977057629B}"/>
              </a:ext>
            </a:extLst>
          </p:cNvPr>
          <p:cNvSpPr/>
          <p:nvPr/>
        </p:nvSpPr>
        <p:spPr>
          <a:xfrm>
            <a:off x="844954" y="2168682"/>
            <a:ext cx="10521387" cy="2474075"/>
          </a:xfrm>
          <a:prstGeom prst="rect">
            <a:avLst/>
          </a:prstGeom>
          <a:noFill/>
        </p:spPr>
        <p:txBody>
          <a:bodyPr wrap="square" lIns="91440" tIns="45720" rIns="91440" bIns="45720">
            <a:spAutoFit/>
          </a:bodyPr>
          <a:lstStyle/>
          <a:p>
            <a:pPr algn="ctr"/>
            <a:r>
              <a:rPr lang="de-DE" sz="6600" b="1" dirty="0">
                <a:ln w="0"/>
                <a:solidFill>
                  <a:schemeClr val="bg2">
                    <a:lumMod val="50000"/>
                  </a:schemeClr>
                </a:solidFill>
                <a:effectLst>
                  <a:outerShdw blurRad="38100" dist="25400" dir="5400000" algn="ctr" rotWithShape="0">
                    <a:srgbClr val="6E747A">
                      <a:alpha val="43000"/>
                    </a:srgbClr>
                  </a:outerShdw>
                </a:effectLst>
              </a:rPr>
              <a:t>Schritt 4</a:t>
            </a:r>
          </a:p>
          <a:p>
            <a:pPr algn="ctr">
              <a:lnSpc>
                <a:spcPct val="150000"/>
              </a:lnSpc>
            </a:pPr>
            <a:r>
              <a:rPr lang="de-DE" sz="6600" b="1" dirty="0">
                <a:ln w="0"/>
                <a:solidFill>
                  <a:schemeClr val="accent5">
                    <a:lumMod val="75000"/>
                  </a:schemeClr>
                </a:solidFill>
                <a:effectLst>
                  <a:outerShdw blurRad="38100" dist="25400" dir="5400000" algn="ctr" rotWithShape="0">
                    <a:srgbClr val="6E747A">
                      <a:alpha val="43000"/>
                    </a:srgbClr>
                  </a:outerShdw>
                </a:effectLst>
              </a:rPr>
              <a:t>Statistik auswerten</a:t>
            </a:r>
          </a:p>
        </p:txBody>
      </p:sp>
      <p:sp>
        <p:nvSpPr>
          <p:cNvPr id="6" name="Titel 5">
            <a:extLst>
              <a:ext uri="{FF2B5EF4-FFF2-40B4-BE49-F238E27FC236}">
                <a16:creationId xmlns:a16="http://schemas.microsoft.com/office/drawing/2014/main" id="{9392F739-CF03-436D-AA79-F62573AC83A3}"/>
              </a:ext>
            </a:extLst>
          </p:cNvPr>
          <p:cNvSpPr>
            <a:spLocks noGrp="1"/>
          </p:cNvSpPr>
          <p:nvPr>
            <p:ph type="title"/>
          </p:nvPr>
        </p:nvSpPr>
        <p:spPr>
          <a:xfrm>
            <a:off x="838201" y="70021"/>
            <a:ext cx="2771274" cy="790344"/>
          </a:xfrm>
        </p:spPr>
        <p:txBody>
          <a:bodyPr/>
          <a:lstStyle/>
          <a:p>
            <a:r>
              <a:rPr lang="de-DE" dirty="0"/>
              <a:t>DJF Statistikportal</a:t>
            </a:r>
            <a:endParaRPr lang="de-DE" b="0" dirty="0">
              <a:latin typeface="+mn-lt"/>
            </a:endParaRPr>
          </a:p>
        </p:txBody>
      </p:sp>
    </p:spTree>
    <p:extLst>
      <p:ext uri="{BB962C8B-B14F-4D97-AF65-F5344CB8AC3E}">
        <p14:creationId xmlns:p14="http://schemas.microsoft.com/office/powerpoint/2010/main" val="4238870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46">
            <a:extLst>
              <a:ext uri="{FF2B5EF4-FFF2-40B4-BE49-F238E27FC236}">
                <a16:creationId xmlns:a16="http://schemas.microsoft.com/office/drawing/2014/main" id="{4C3E0395-C1CE-41F1-9910-C25791B56EEA}"/>
              </a:ext>
            </a:extLst>
          </p:cNvPr>
          <p:cNvSpPr>
            <a:spLocks noGrp="1"/>
          </p:cNvSpPr>
          <p:nvPr>
            <p:ph type="title"/>
          </p:nvPr>
        </p:nvSpPr>
        <p:spPr>
          <a:xfrm>
            <a:off x="838200" y="70021"/>
            <a:ext cx="1793240" cy="790344"/>
          </a:xfrm>
        </p:spPr>
        <p:txBody>
          <a:bodyPr>
            <a:normAutofit fontScale="90000"/>
          </a:bodyPr>
          <a:lstStyle/>
          <a:p>
            <a:r>
              <a:rPr lang="de-DE" dirty="0"/>
              <a:t>Neuerungen</a:t>
            </a:r>
          </a:p>
        </p:txBody>
      </p:sp>
      <p:sp>
        <p:nvSpPr>
          <p:cNvPr id="5" name="Inhaltsplatzhalter 6">
            <a:extLst>
              <a:ext uri="{FF2B5EF4-FFF2-40B4-BE49-F238E27FC236}">
                <a16:creationId xmlns:a16="http://schemas.microsoft.com/office/drawing/2014/main" id="{5E58715C-FD55-4F95-8EDF-BC6F3D90EFE8}"/>
              </a:ext>
            </a:extLst>
          </p:cNvPr>
          <p:cNvSpPr txBox="1">
            <a:spLocks/>
          </p:cNvSpPr>
          <p:nvPr/>
        </p:nvSpPr>
        <p:spPr>
          <a:xfrm>
            <a:off x="838200" y="1258740"/>
            <a:ext cx="8905240" cy="5172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6"/>
              </a:buClr>
              <a:buFont typeface="Wingdings" panose="05000000000000000000" pitchFamily="2" charset="2"/>
              <a:buChar char="§"/>
            </a:pPr>
            <a:r>
              <a:rPr lang="de-DE" dirty="0"/>
              <a:t>Zusätzliche Organisations-ID (Diese ist immer 21 stellig).</a:t>
            </a:r>
          </a:p>
          <a:p>
            <a:pPr>
              <a:buClr>
                <a:schemeClr val="accent6"/>
              </a:buClr>
              <a:buFont typeface="Wingdings" panose="05000000000000000000" pitchFamily="2" charset="2"/>
              <a:buChar char="§"/>
            </a:pPr>
            <a:r>
              <a:rPr lang="de-DE" dirty="0">
                <a:latin typeface="Calibri" panose="020F0502020204030204" pitchFamily="34" charset="0"/>
              </a:rPr>
              <a:t>Die Organisationsstruktur wird als Baumstruktur angezeigt.</a:t>
            </a:r>
          </a:p>
          <a:p>
            <a:pPr>
              <a:buClr>
                <a:schemeClr val="accent6"/>
              </a:buClr>
              <a:buFont typeface="Wingdings" panose="05000000000000000000" pitchFamily="2" charset="2"/>
              <a:buChar char="§"/>
            </a:pPr>
            <a:r>
              <a:rPr lang="de-DE" dirty="0">
                <a:latin typeface="Calibri" panose="020F0502020204030204" pitchFamily="34" charset="0"/>
              </a:rPr>
              <a:t>Es können mehrere Benutzer-Zugänge je Organisation angelegt werden.</a:t>
            </a:r>
          </a:p>
          <a:p>
            <a:pPr>
              <a:buClr>
                <a:schemeClr val="accent6"/>
              </a:buClr>
              <a:buFont typeface="Wingdings" panose="05000000000000000000" pitchFamily="2" charset="2"/>
              <a:buChar char="§"/>
            </a:pPr>
            <a:r>
              <a:rPr lang="de-DE" dirty="0">
                <a:latin typeface="Calibri" panose="020F0502020204030204" pitchFamily="34" charset="0"/>
              </a:rPr>
              <a:t>Excel-Export der Organisationen.</a:t>
            </a:r>
          </a:p>
          <a:p>
            <a:pPr>
              <a:buClr>
                <a:schemeClr val="accent6"/>
              </a:buClr>
              <a:buFont typeface="Wingdings" panose="05000000000000000000" pitchFamily="2" charset="2"/>
              <a:buChar char="§"/>
            </a:pPr>
            <a:r>
              <a:rPr lang="de-DE" dirty="0">
                <a:latin typeface="Calibri" panose="020F0502020204030204" pitchFamily="34" charset="0"/>
              </a:rPr>
              <a:t>E-Mail Benachrichtigung, um Benutzer zu informieren.</a:t>
            </a:r>
          </a:p>
          <a:p>
            <a:pPr>
              <a:buClr>
                <a:schemeClr val="accent6"/>
              </a:buClr>
              <a:buFont typeface="Wingdings" panose="05000000000000000000" pitchFamily="2" charset="2"/>
              <a:buChar char="§"/>
            </a:pPr>
            <a:r>
              <a:rPr lang="de-DE" dirty="0">
                <a:latin typeface="Calibri" panose="020F0502020204030204" pitchFamily="34" charset="0"/>
              </a:rPr>
              <a:t>Bessere Filter- und Suchmöglichkeiten.</a:t>
            </a:r>
          </a:p>
          <a:p>
            <a:pPr>
              <a:buClr>
                <a:schemeClr val="accent6"/>
              </a:buClr>
              <a:buFont typeface="Wingdings" panose="05000000000000000000" pitchFamily="2" charset="2"/>
              <a:buChar char="§"/>
            </a:pPr>
            <a:r>
              <a:rPr lang="de-DE" dirty="0">
                <a:latin typeface="Calibri" panose="020F0502020204030204" pitchFamily="34" charset="0"/>
              </a:rPr>
              <a:t>Newsbereich auf Org.-Ebene. Auch Länder und Kreise können News veröffentlichen.</a:t>
            </a:r>
          </a:p>
        </p:txBody>
      </p:sp>
    </p:spTree>
    <p:extLst>
      <p:ext uri="{BB962C8B-B14F-4D97-AF65-F5344CB8AC3E}">
        <p14:creationId xmlns:p14="http://schemas.microsoft.com/office/powerpoint/2010/main" val="2290076817"/>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A8FB082-D594-C325-47D0-79A176A5849E}"/>
              </a:ext>
            </a:extLst>
          </p:cNvPr>
          <p:cNvPicPr>
            <a:picLocks noChangeAspect="1"/>
          </p:cNvPicPr>
          <p:nvPr/>
        </p:nvPicPr>
        <p:blipFill rotWithShape="1">
          <a:blip r:embed="rId3"/>
          <a:srcRect l="1164" r="1164"/>
          <a:stretch/>
        </p:blipFill>
        <p:spPr>
          <a:xfrm>
            <a:off x="0" y="0"/>
            <a:ext cx="12192000" cy="6858000"/>
          </a:xfrm>
          <a:prstGeom prst="rect">
            <a:avLst/>
          </a:prstGeom>
        </p:spPr>
      </p:pic>
      <p:sp>
        <p:nvSpPr>
          <p:cNvPr id="10" name="Legende: mit Pfeil nach oben 9">
            <a:extLst>
              <a:ext uri="{FF2B5EF4-FFF2-40B4-BE49-F238E27FC236}">
                <a16:creationId xmlns:a16="http://schemas.microsoft.com/office/drawing/2014/main" id="{DFD19E4D-859A-4D33-A329-3B35FCCF9288}"/>
              </a:ext>
            </a:extLst>
          </p:cNvPr>
          <p:cNvSpPr/>
          <p:nvPr/>
        </p:nvSpPr>
        <p:spPr>
          <a:xfrm>
            <a:off x="2736672" y="3429000"/>
            <a:ext cx="2946400" cy="1828800"/>
          </a:xfrm>
          <a:prstGeom prst="up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Statistik</a:t>
            </a:r>
            <a:br>
              <a:rPr lang="de-DE" dirty="0"/>
            </a:br>
            <a:r>
              <a:rPr lang="de-DE" dirty="0"/>
              <a:t>wählen und erstellen</a:t>
            </a:r>
          </a:p>
        </p:txBody>
      </p:sp>
      <p:sp>
        <p:nvSpPr>
          <p:cNvPr id="2" name="Textfeld 1">
            <a:extLst>
              <a:ext uri="{FF2B5EF4-FFF2-40B4-BE49-F238E27FC236}">
                <a16:creationId xmlns:a16="http://schemas.microsoft.com/office/drawing/2014/main" id="{FBDA22B1-923F-E6AA-C205-6EBADCEFF327}"/>
              </a:ext>
            </a:extLst>
          </p:cNvPr>
          <p:cNvSpPr txBox="1"/>
          <p:nvPr/>
        </p:nvSpPr>
        <p:spPr>
          <a:xfrm>
            <a:off x="342900" y="1552574"/>
            <a:ext cx="1943100" cy="261610"/>
          </a:xfrm>
          <a:prstGeom prst="rect">
            <a:avLst/>
          </a:prstGeom>
          <a:solidFill>
            <a:schemeClr val="bg1"/>
          </a:solidFill>
        </p:spPr>
        <p:txBody>
          <a:bodyPr wrap="square" rtlCol="0">
            <a:spAutoFit/>
          </a:bodyPr>
          <a:lstStyle/>
          <a:p>
            <a:r>
              <a:rPr lang="de-DE" sz="1100" dirty="0"/>
              <a:t>Musterhausen (JF)</a:t>
            </a:r>
          </a:p>
        </p:txBody>
      </p:sp>
    </p:spTree>
    <p:extLst>
      <p:ext uri="{BB962C8B-B14F-4D97-AF65-F5344CB8AC3E}">
        <p14:creationId xmlns:p14="http://schemas.microsoft.com/office/powerpoint/2010/main" val="16910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C1BF1CE-9F3C-EC19-E1C7-99EB30B1A19F}"/>
              </a:ext>
            </a:extLst>
          </p:cNvPr>
          <p:cNvPicPr>
            <a:picLocks noChangeAspect="1"/>
          </p:cNvPicPr>
          <p:nvPr/>
        </p:nvPicPr>
        <p:blipFill rotWithShape="1">
          <a:blip r:embed="rId3"/>
          <a:srcRect b="9988"/>
          <a:stretch/>
        </p:blipFill>
        <p:spPr>
          <a:xfrm>
            <a:off x="0" y="1"/>
            <a:ext cx="12191999" cy="6858000"/>
          </a:xfrm>
          <a:prstGeom prst="rect">
            <a:avLst/>
          </a:prstGeom>
        </p:spPr>
      </p:pic>
    </p:spTree>
    <p:extLst>
      <p:ext uri="{BB962C8B-B14F-4D97-AF65-F5344CB8AC3E}">
        <p14:creationId xmlns:p14="http://schemas.microsoft.com/office/powerpoint/2010/main" val="409305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AA1C606-2049-6B47-A9F1-415F92E8352B}"/>
              </a:ext>
            </a:extLst>
          </p:cNvPr>
          <p:cNvPicPr>
            <a:picLocks noChangeAspect="1"/>
          </p:cNvPicPr>
          <p:nvPr/>
        </p:nvPicPr>
        <p:blipFill rotWithShape="1">
          <a:blip r:embed="rId3"/>
          <a:srcRect l="603" r="1953"/>
          <a:stretch/>
        </p:blipFill>
        <p:spPr>
          <a:xfrm>
            <a:off x="-1" y="0"/>
            <a:ext cx="12192001" cy="6858000"/>
          </a:xfrm>
          <a:prstGeom prst="rect">
            <a:avLst/>
          </a:prstGeom>
        </p:spPr>
      </p:pic>
    </p:spTree>
    <p:extLst>
      <p:ext uri="{BB962C8B-B14F-4D97-AF65-F5344CB8AC3E}">
        <p14:creationId xmlns:p14="http://schemas.microsoft.com/office/powerpoint/2010/main" val="109507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864F0D2-1865-5F27-7D06-D96118A6CDA8}"/>
              </a:ext>
            </a:extLst>
          </p:cNvPr>
          <p:cNvPicPr>
            <a:picLocks noChangeAspect="1"/>
          </p:cNvPicPr>
          <p:nvPr/>
        </p:nvPicPr>
        <p:blipFill rotWithShape="1">
          <a:blip r:embed="rId3"/>
          <a:srcRect l="950" r="1212"/>
          <a:stretch/>
        </p:blipFill>
        <p:spPr>
          <a:xfrm>
            <a:off x="0" y="0"/>
            <a:ext cx="12192000" cy="6858000"/>
          </a:xfrm>
          <a:prstGeom prst="rect">
            <a:avLst/>
          </a:prstGeom>
        </p:spPr>
      </p:pic>
    </p:spTree>
    <p:extLst>
      <p:ext uri="{BB962C8B-B14F-4D97-AF65-F5344CB8AC3E}">
        <p14:creationId xmlns:p14="http://schemas.microsoft.com/office/powerpoint/2010/main" val="84124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el 46">
            <a:extLst>
              <a:ext uri="{FF2B5EF4-FFF2-40B4-BE49-F238E27FC236}">
                <a16:creationId xmlns:a16="http://schemas.microsoft.com/office/drawing/2014/main" id="{673CE8B7-90E5-44A7-B8F0-CB9891EDF0FC}"/>
              </a:ext>
            </a:extLst>
          </p:cNvPr>
          <p:cNvSpPr>
            <a:spLocks noGrp="1"/>
          </p:cNvSpPr>
          <p:nvPr>
            <p:ph type="title"/>
          </p:nvPr>
        </p:nvSpPr>
        <p:spPr>
          <a:xfrm>
            <a:off x="838200" y="70021"/>
            <a:ext cx="4678680" cy="790344"/>
          </a:xfrm>
        </p:spPr>
        <p:txBody>
          <a:bodyPr>
            <a:noAutofit/>
          </a:bodyPr>
          <a:lstStyle/>
          <a:p>
            <a:r>
              <a:rPr lang="de-DE" dirty="0"/>
              <a:t>Fazit zum neuen Statistikportal</a:t>
            </a:r>
            <a:endParaRPr lang="de-DE" b="0" dirty="0">
              <a:latin typeface="+mn-lt"/>
            </a:endParaRPr>
          </a:p>
        </p:txBody>
      </p:sp>
      <p:graphicFrame>
        <p:nvGraphicFramePr>
          <p:cNvPr id="3" name="Diagramm 2">
            <a:extLst>
              <a:ext uri="{FF2B5EF4-FFF2-40B4-BE49-F238E27FC236}">
                <a16:creationId xmlns:a16="http://schemas.microsoft.com/office/drawing/2014/main" id="{FB593E3C-920F-4527-B7CF-96CCA6075F6D}"/>
              </a:ext>
            </a:extLst>
          </p:cNvPr>
          <p:cNvGraphicFramePr/>
          <p:nvPr>
            <p:extLst>
              <p:ext uri="{D42A27DB-BD31-4B8C-83A1-F6EECF244321}">
                <p14:modId xmlns:p14="http://schemas.microsoft.com/office/powerpoint/2010/main" val="2732162680"/>
              </p:ext>
            </p:extLst>
          </p:nvPr>
        </p:nvGraphicFramePr>
        <p:xfrm>
          <a:off x="4368800" y="1046480"/>
          <a:ext cx="6207760" cy="5178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hteck 5">
            <a:extLst>
              <a:ext uri="{FF2B5EF4-FFF2-40B4-BE49-F238E27FC236}">
                <a16:creationId xmlns:a16="http://schemas.microsoft.com/office/drawing/2014/main" id="{038405B3-6DF6-4852-BC01-4F9AB03C1264}"/>
              </a:ext>
            </a:extLst>
          </p:cNvPr>
          <p:cNvSpPr/>
          <p:nvPr/>
        </p:nvSpPr>
        <p:spPr>
          <a:xfrm>
            <a:off x="848361" y="3047722"/>
            <a:ext cx="3286760" cy="1107996"/>
          </a:xfrm>
          <a:prstGeom prst="rect">
            <a:avLst/>
          </a:prstGeom>
          <a:noFill/>
        </p:spPr>
        <p:txBody>
          <a:bodyPr wrap="square" lIns="91440" tIns="45720" rIns="91440" bIns="45720">
            <a:spAutoFit/>
          </a:bodyPr>
          <a:lstStyle/>
          <a:p>
            <a:r>
              <a:rPr lang="de-DE" sz="6600" b="1" dirty="0">
                <a:ln w="0"/>
                <a:solidFill>
                  <a:schemeClr val="bg2">
                    <a:lumMod val="50000"/>
                  </a:schemeClr>
                </a:solidFill>
                <a:effectLst>
                  <a:outerShdw blurRad="38100" dist="25400" dir="5400000" algn="ctr" rotWithShape="0">
                    <a:srgbClr val="6E747A">
                      <a:alpha val="43000"/>
                    </a:srgbClr>
                  </a:outerShdw>
                </a:effectLst>
              </a:rPr>
              <a:t>Vorteile</a:t>
            </a:r>
            <a:endParaRPr lang="de-DE" sz="6600" b="1" dirty="0">
              <a:ln w="0"/>
              <a:solidFill>
                <a:schemeClr val="accent5">
                  <a:lumMod val="75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3287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8B7D2F-105E-4A47-B802-6780DD23EBC0}"/>
              </a:ext>
            </a:extLst>
          </p:cNvPr>
          <p:cNvSpPr>
            <a:spLocks noGrp="1"/>
          </p:cNvSpPr>
          <p:nvPr>
            <p:ph type="title"/>
          </p:nvPr>
        </p:nvSpPr>
        <p:spPr>
          <a:xfrm>
            <a:off x="838201" y="70021"/>
            <a:ext cx="4426818" cy="790344"/>
          </a:xfrm>
        </p:spPr>
        <p:txBody>
          <a:bodyPr>
            <a:normAutofit/>
          </a:bodyPr>
          <a:lstStyle/>
          <a:p>
            <a:r>
              <a:rPr lang="de-DE" b="0" dirty="0">
                <a:latin typeface="+mn-lt"/>
              </a:rPr>
              <a:t>Live-Demo DJF-Statistikportal</a:t>
            </a:r>
          </a:p>
        </p:txBody>
      </p:sp>
      <p:sp>
        <p:nvSpPr>
          <p:cNvPr id="3" name="Inhaltsplatzhalter 2">
            <a:extLst>
              <a:ext uri="{FF2B5EF4-FFF2-40B4-BE49-F238E27FC236}">
                <a16:creationId xmlns:a16="http://schemas.microsoft.com/office/drawing/2014/main" id="{B93F08FF-E6BA-49F1-864E-DB9767D1A199}"/>
              </a:ext>
            </a:extLst>
          </p:cNvPr>
          <p:cNvSpPr>
            <a:spLocks noGrp="1"/>
          </p:cNvSpPr>
          <p:nvPr>
            <p:ph idx="10"/>
          </p:nvPr>
        </p:nvSpPr>
        <p:spPr>
          <a:xfrm>
            <a:off x="838200" y="1825625"/>
            <a:ext cx="9605212" cy="4351338"/>
          </a:xfrm>
        </p:spPr>
        <p:txBody>
          <a:bodyPr/>
          <a:lstStyle/>
          <a:p>
            <a:pPr marL="0" lvl="0" indent="0">
              <a:lnSpc>
                <a:spcPct val="100000"/>
              </a:lnSpc>
              <a:spcBef>
                <a:spcPts val="0"/>
              </a:spcBef>
              <a:buClrTx/>
              <a:buSzTx/>
              <a:buNone/>
            </a:pPr>
            <a:r>
              <a:rPr lang="de-DE" dirty="0">
                <a:solidFill>
                  <a:prstClr val="black"/>
                </a:solidFill>
                <a:latin typeface="Franklin Gothic Book"/>
              </a:rPr>
              <a:t> </a:t>
            </a:r>
          </a:p>
          <a:p>
            <a:pPr marL="0" lvl="0" indent="0">
              <a:lnSpc>
                <a:spcPct val="100000"/>
              </a:lnSpc>
              <a:spcBef>
                <a:spcPts val="0"/>
              </a:spcBef>
              <a:buClrTx/>
              <a:buSzTx/>
              <a:buNone/>
            </a:pPr>
            <a:r>
              <a:rPr lang="de-DE" sz="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endParaRPr lang="de-DE" sz="24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endParaRPr lang="de-DE" dirty="0"/>
          </a:p>
        </p:txBody>
      </p:sp>
      <p:pic>
        <p:nvPicPr>
          <p:cNvPr id="5" name="Grafik 4">
            <a:hlinkClick r:id="rId3"/>
            <a:extLst>
              <a:ext uri="{FF2B5EF4-FFF2-40B4-BE49-F238E27FC236}">
                <a16:creationId xmlns:a16="http://schemas.microsoft.com/office/drawing/2014/main" id="{77DD643F-76C2-4DA7-A74D-6DAEC8E080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0806" y="1269000"/>
            <a:ext cx="6480000" cy="4319999"/>
          </a:xfrm>
          <a:prstGeom prst="rect">
            <a:avLst/>
          </a:prstGeom>
        </p:spPr>
      </p:pic>
    </p:spTree>
    <p:extLst>
      <p:ext uri="{BB962C8B-B14F-4D97-AF65-F5344CB8AC3E}">
        <p14:creationId xmlns:p14="http://schemas.microsoft.com/office/powerpoint/2010/main" val="305977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8B7D2F-105E-4A47-B802-6780DD23EBC0}"/>
              </a:ext>
            </a:extLst>
          </p:cNvPr>
          <p:cNvSpPr>
            <a:spLocks noGrp="1"/>
          </p:cNvSpPr>
          <p:nvPr>
            <p:ph type="title"/>
          </p:nvPr>
        </p:nvSpPr>
        <p:spPr>
          <a:xfrm>
            <a:off x="838200" y="70021"/>
            <a:ext cx="2261135" cy="790344"/>
          </a:xfrm>
        </p:spPr>
        <p:txBody>
          <a:bodyPr>
            <a:normAutofit/>
          </a:bodyPr>
          <a:lstStyle/>
          <a:p>
            <a:r>
              <a:rPr lang="de-DE" b="0" dirty="0">
                <a:latin typeface="+mn-lt"/>
              </a:rPr>
              <a:t>Noch Fragen ?</a:t>
            </a:r>
          </a:p>
        </p:txBody>
      </p:sp>
      <p:sp>
        <p:nvSpPr>
          <p:cNvPr id="3" name="Inhaltsplatzhalter 2">
            <a:extLst>
              <a:ext uri="{FF2B5EF4-FFF2-40B4-BE49-F238E27FC236}">
                <a16:creationId xmlns:a16="http://schemas.microsoft.com/office/drawing/2014/main" id="{B93F08FF-E6BA-49F1-864E-DB9767D1A199}"/>
              </a:ext>
            </a:extLst>
          </p:cNvPr>
          <p:cNvSpPr>
            <a:spLocks noGrp="1"/>
          </p:cNvSpPr>
          <p:nvPr>
            <p:ph idx="10"/>
          </p:nvPr>
        </p:nvSpPr>
        <p:spPr>
          <a:xfrm>
            <a:off x="838200" y="1825625"/>
            <a:ext cx="9605212" cy="4351338"/>
          </a:xfrm>
        </p:spPr>
        <p:txBody>
          <a:bodyPr/>
          <a:lstStyle/>
          <a:p>
            <a:pPr marL="0" lvl="0" indent="0">
              <a:lnSpc>
                <a:spcPct val="100000"/>
              </a:lnSpc>
              <a:spcBef>
                <a:spcPts val="0"/>
              </a:spcBef>
              <a:buClrTx/>
              <a:buSzTx/>
              <a:buNone/>
            </a:pPr>
            <a:r>
              <a:rPr lang="de-DE" dirty="0">
                <a:solidFill>
                  <a:prstClr val="black"/>
                </a:solidFill>
                <a:latin typeface="Franklin Gothic Book"/>
              </a:rPr>
              <a:t> </a:t>
            </a:r>
          </a:p>
          <a:p>
            <a:pPr marL="0" lvl="0" indent="0">
              <a:lnSpc>
                <a:spcPct val="100000"/>
              </a:lnSpc>
              <a:spcBef>
                <a:spcPts val="0"/>
              </a:spcBef>
              <a:buClrTx/>
              <a:buSzTx/>
              <a:buNone/>
            </a:pPr>
            <a:r>
              <a:rPr lang="de-DE" sz="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endParaRPr lang="de-DE" sz="24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endParaRPr lang="de-DE" dirty="0"/>
          </a:p>
        </p:txBody>
      </p:sp>
      <p:pic>
        <p:nvPicPr>
          <p:cNvPr id="4" name="Grafik 3">
            <a:extLst>
              <a:ext uri="{FF2B5EF4-FFF2-40B4-BE49-F238E27FC236}">
                <a16:creationId xmlns:a16="http://schemas.microsoft.com/office/drawing/2014/main" id="{BF7D01D0-B2F6-49DC-ADE4-A4578CBA07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2474" y="681037"/>
            <a:ext cx="5976664" cy="4792399"/>
          </a:xfrm>
          <a:prstGeom prst="rect">
            <a:avLst/>
          </a:prstGeom>
        </p:spPr>
      </p:pic>
      <p:sp>
        <p:nvSpPr>
          <p:cNvPr id="5" name="Rechteck 4">
            <a:extLst>
              <a:ext uri="{FF2B5EF4-FFF2-40B4-BE49-F238E27FC236}">
                <a16:creationId xmlns:a16="http://schemas.microsoft.com/office/drawing/2014/main" id="{FB6D8180-7BBB-439B-BAF3-E014794C859F}"/>
              </a:ext>
            </a:extLst>
          </p:cNvPr>
          <p:cNvSpPr/>
          <p:nvPr/>
        </p:nvSpPr>
        <p:spPr>
          <a:xfrm>
            <a:off x="369637" y="5382333"/>
            <a:ext cx="11452725" cy="830997"/>
          </a:xfrm>
          <a:prstGeom prst="rect">
            <a:avLst/>
          </a:prstGeom>
          <a:noFill/>
        </p:spPr>
        <p:txBody>
          <a:bodyPr wrap="square" lIns="91440" tIns="45720" rIns="91440" bIns="45720">
            <a:spAutoFit/>
          </a:bodyPr>
          <a:lstStyle/>
          <a:p>
            <a:r>
              <a:rPr lang="de-DE" sz="4800" b="1" dirty="0">
                <a:ln w="0"/>
                <a:solidFill>
                  <a:schemeClr val="bg2">
                    <a:lumMod val="50000"/>
                  </a:schemeClr>
                </a:solidFill>
                <a:effectLst>
                  <a:outerShdw blurRad="38100" dist="25400" dir="5400000" algn="ctr" rotWithShape="0">
                    <a:srgbClr val="6E747A">
                      <a:alpha val="43000"/>
                    </a:srgbClr>
                  </a:outerShdw>
                </a:effectLst>
              </a:rPr>
              <a:t>Feedback an: </a:t>
            </a:r>
            <a:r>
              <a:rPr lang="de-DE" sz="4800" u="sng" dirty="0">
                <a:hlinkClick r:id="rId4"/>
              </a:rPr>
              <a:t>statistik@jugendfeuerwehr.de</a:t>
            </a:r>
            <a:r>
              <a:rPr lang="de-DE" sz="4800" u="sng" dirty="0"/>
              <a:t> </a:t>
            </a:r>
          </a:p>
        </p:txBody>
      </p:sp>
    </p:spTree>
    <p:extLst>
      <p:ext uri="{BB962C8B-B14F-4D97-AF65-F5344CB8AC3E}">
        <p14:creationId xmlns:p14="http://schemas.microsoft.com/office/powerpoint/2010/main" val="235689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1656000" y="2130135"/>
            <a:ext cx="6866892" cy="1211476"/>
          </a:xfrm>
        </p:spPr>
        <p:txBody>
          <a:bodyPr/>
          <a:lstStyle/>
          <a:p>
            <a:r>
              <a:rPr lang="de-DE" sz="8800" dirty="0">
                <a:ln w="0"/>
                <a:solidFill>
                  <a:schemeClr val="bg2">
                    <a:lumMod val="50000"/>
                  </a:schemeClr>
                </a:solidFill>
                <a:effectLst>
                  <a:outerShdw blurRad="38100" dist="25400" dir="5400000" algn="ctr" rotWithShape="0">
                    <a:srgbClr val="6E747A">
                      <a:alpha val="43000"/>
                    </a:srgbClr>
                  </a:outerShdw>
                </a:effectLst>
                <a:ea typeface="+mn-ea"/>
                <a:cs typeface="+mn-cs"/>
              </a:rPr>
              <a:t>Vielen Dank</a:t>
            </a:r>
          </a:p>
        </p:txBody>
      </p:sp>
      <p:sp>
        <p:nvSpPr>
          <p:cNvPr id="4" name="Textplatzhalter 3"/>
          <p:cNvSpPr>
            <a:spLocks noGrp="1"/>
          </p:cNvSpPr>
          <p:nvPr>
            <p:ph type="body" idx="1"/>
          </p:nvPr>
        </p:nvSpPr>
        <p:spPr bwMode="gray">
          <a:xfrm>
            <a:off x="1656000" y="3341609"/>
            <a:ext cx="7921031" cy="521808"/>
          </a:xfrm>
        </p:spPr>
        <p:txBody>
          <a:bodyPr>
            <a:normAutofit lnSpcReduction="10000"/>
          </a:bodyPr>
          <a:lstStyle/>
          <a:p>
            <a:r>
              <a:rPr lang="de-DE" dirty="0"/>
              <a:t>für Eure Aufmerksamkeit</a:t>
            </a:r>
          </a:p>
        </p:txBody>
      </p:sp>
    </p:spTree>
    <p:extLst>
      <p:ext uri="{BB962C8B-B14F-4D97-AF65-F5344CB8AC3E}">
        <p14:creationId xmlns:p14="http://schemas.microsoft.com/office/powerpoint/2010/main" val="45887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AECE9518-0E80-4AE5-BB3E-A43535806E45}"/>
              </a:ext>
            </a:extLst>
          </p:cNvPr>
          <p:cNvSpPr>
            <a:spLocks noGrp="1"/>
          </p:cNvSpPr>
          <p:nvPr>
            <p:ph type="title"/>
          </p:nvPr>
        </p:nvSpPr>
        <p:spPr>
          <a:xfrm>
            <a:off x="838201" y="70021"/>
            <a:ext cx="3784600" cy="790344"/>
          </a:xfrm>
        </p:spPr>
        <p:txBody>
          <a:bodyPr>
            <a:normAutofit fontScale="90000"/>
          </a:bodyPr>
          <a:lstStyle/>
          <a:p>
            <a:r>
              <a:rPr lang="de-DE" dirty="0"/>
              <a:t>Impressum &amp; Bildquellen</a:t>
            </a:r>
          </a:p>
        </p:txBody>
      </p:sp>
      <p:sp>
        <p:nvSpPr>
          <p:cNvPr id="9" name="Rechteck 8">
            <a:extLst>
              <a:ext uri="{FF2B5EF4-FFF2-40B4-BE49-F238E27FC236}">
                <a16:creationId xmlns:a16="http://schemas.microsoft.com/office/drawing/2014/main" id="{60640C68-427C-44E1-A18A-8BD15844195F}"/>
              </a:ext>
            </a:extLst>
          </p:cNvPr>
          <p:cNvSpPr/>
          <p:nvPr/>
        </p:nvSpPr>
        <p:spPr>
          <a:xfrm>
            <a:off x="838201" y="889844"/>
            <a:ext cx="8305799" cy="2000548"/>
          </a:xfrm>
          <a:prstGeom prst="rect">
            <a:avLst/>
          </a:prstGeom>
        </p:spPr>
        <p:txBody>
          <a:bodyPr wrap="square">
            <a:spAutoFit/>
          </a:bodyPr>
          <a:lstStyle/>
          <a:p>
            <a:r>
              <a:rPr lang="de-DE" b="1" dirty="0"/>
              <a:t>DEUTSCHE JUGENDFEUERWEHR</a:t>
            </a:r>
            <a:r>
              <a:rPr lang="de-DE" dirty="0"/>
              <a:t>| Reinhardtstraße 25| 10117 Berlin | Deutschland </a:t>
            </a:r>
          </a:p>
          <a:p>
            <a:r>
              <a:rPr lang="fr-FR" b="1" dirty="0"/>
              <a:t>Tel. </a:t>
            </a:r>
            <a:r>
              <a:rPr lang="fr-FR" dirty="0"/>
              <a:t>030 - 28 88 48 810| </a:t>
            </a:r>
            <a:r>
              <a:rPr lang="fr-FR" b="1" dirty="0"/>
              <a:t>Mail </a:t>
            </a:r>
            <a:r>
              <a:rPr lang="fr-FR" dirty="0"/>
              <a:t>info@jugendfeuerwehr.de</a:t>
            </a:r>
            <a:endParaRPr lang="de-DE" dirty="0"/>
          </a:p>
          <a:p>
            <a:endParaRPr lang="de-DE" sz="1100" dirty="0"/>
          </a:p>
          <a:p>
            <a:r>
              <a:rPr lang="de-DE" sz="1100" dirty="0"/>
              <a:t>Alle Angaben in dieser Präsentation wurden sorgfältig erarbeitet, erfolgen jedoch ohne Gewähr. Kein Teil der Präsentation darf in irgendeiner Form (Druck, Fotokopie, oder in einem anderen Verfahren) ohne unsere vorherige schriftliche Genehmigung reproduziert oder unter Verwendung elektronischer Systeme verarbeitet, vervielfältigt oder verbreitet werden.  Wir weisen darauf hin, dass die in der Präsentation verwendete Bezeichnungen und Markennamen der jeweiligen Firmen allgemeinen Warenzeichen-, Marken- oder Patentrechtlichem Schutz unterliegen.</a:t>
            </a:r>
          </a:p>
          <a:p>
            <a:r>
              <a:rPr lang="de-DE" sz="1100" dirty="0"/>
              <a:t> </a:t>
            </a:r>
          </a:p>
          <a:p>
            <a:r>
              <a:rPr lang="de-DE" sz="1100" dirty="0"/>
              <a:t>© 2022, alle Rechte bei  DEUTSCHE JUGENDFEUERWEHR| Reinhardtstraße 25| 10117 Berlin </a:t>
            </a:r>
          </a:p>
        </p:txBody>
      </p:sp>
    </p:spTree>
    <p:extLst>
      <p:ext uri="{BB962C8B-B14F-4D97-AF65-F5344CB8AC3E}">
        <p14:creationId xmlns:p14="http://schemas.microsoft.com/office/powerpoint/2010/main" val="98563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46">
            <a:extLst>
              <a:ext uri="{FF2B5EF4-FFF2-40B4-BE49-F238E27FC236}">
                <a16:creationId xmlns:a16="http://schemas.microsoft.com/office/drawing/2014/main" id="{4C3E0395-C1CE-41F1-9910-C25791B56EEA}"/>
              </a:ext>
            </a:extLst>
          </p:cNvPr>
          <p:cNvSpPr>
            <a:spLocks noGrp="1"/>
          </p:cNvSpPr>
          <p:nvPr>
            <p:ph type="title"/>
          </p:nvPr>
        </p:nvSpPr>
        <p:spPr>
          <a:xfrm>
            <a:off x="838200" y="70021"/>
            <a:ext cx="1793240" cy="790344"/>
          </a:xfrm>
        </p:spPr>
        <p:txBody>
          <a:bodyPr>
            <a:normAutofit fontScale="90000"/>
          </a:bodyPr>
          <a:lstStyle/>
          <a:p>
            <a:r>
              <a:rPr lang="en-US" dirty="0" err="1"/>
              <a:t>Neuerungen</a:t>
            </a:r>
            <a:endParaRPr lang="de-DE" dirty="0"/>
          </a:p>
        </p:txBody>
      </p:sp>
      <p:sp>
        <p:nvSpPr>
          <p:cNvPr id="5" name="Inhaltsplatzhalter 6">
            <a:extLst>
              <a:ext uri="{FF2B5EF4-FFF2-40B4-BE49-F238E27FC236}">
                <a16:creationId xmlns:a16="http://schemas.microsoft.com/office/drawing/2014/main" id="{5E58715C-FD55-4F95-8EDF-BC6F3D90EFE8}"/>
              </a:ext>
            </a:extLst>
          </p:cNvPr>
          <p:cNvSpPr txBox="1">
            <a:spLocks/>
          </p:cNvSpPr>
          <p:nvPr/>
        </p:nvSpPr>
        <p:spPr>
          <a:xfrm>
            <a:off x="838200" y="1258740"/>
            <a:ext cx="8905240" cy="5172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6"/>
              </a:buClr>
              <a:buFont typeface="Wingdings" panose="05000000000000000000" pitchFamily="2" charset="2"/>
              <a:buChar char="§"/>
            </a:pPr>
            <a:r>
              <a:rPr lang="de-DE" dirty="0">
                <a:latin typeface="Calibri" panose="020F0502020204030204" pitchFamily="34" charset="0"/>
              </a:rPr>
              <a:t>Bundeslandabhängige Abfragen bei der Jahresmeldung.</a:t>
            </a:r>
          </a:p>
          <a:p>
            <a:pPr>
              <a:buClr>
                <a:schemeClr val="accent6"/>
              </a:buClr>
              <a:buFont typeface="Wingdings" panose="05000000000000000000" pitchFamily="2" charset="2"/>
              <a:buChar char="§"/>
            </a:pPr>
            <a:r>
              <a:rPr lang="de-DE" dirty="0">
                <a:latin typeface="Calibri" panose="020F0502020204030204" pitchFamily="34" charset="0"/>
              </a:rPr>
              <a:t>Viel ausführlichere </a:t>
            </a:r>
            <a:r>
              <a:rPr lang="de-DE" dirty="0" err="1">
                <a:latin typeface="Calibri" panose="020F0502020204030204" pitchFamily="34" charset="0"/>
              </a:rPr>
              <a:t>Plausi</a:t>
            </a:r>
            <a:r>
              <a:rPr lang="de-DE" dirty="0">
                <a:latin typeface="Calibri" panose="020F0502020204030204" pitchFamily="34" charset="0"/>
              </a:rPr>
              <a:t>-Meldungen, wenn die Eingaben in der Jahresmeldung fehlerhaft sind. </a:t>
            </a:r>
          </a:p>
          <a:p>
            <a:pPr>
              <a:buClr>
                <a:schemeClr val="accent6"/>
              </a:buClr>
              <a:buFont typeface="Wingdings" panose="05000000000000000000" pitchFamily="2" charset="2"/>
              <a:buChar char="§"/>
            </a:pPr>
            <a:r>
              <a:rPr lang="de-DE" dirty="0">
                <a:latin typeface="Calibri" panose="020F0502020204030204" pitchFamily="34" charset="0"/>
              </a:rPr>
              <a:t>Statistiken mit viel mehr Möglichkeiten.</a:t>
            </a:r>
          </a:p>
        </p:txBody>
      </p:sp>
    </p:spTree>
    <p:extLst>
      <p:ext uri="{BB962C8B-B14F-4D97-AF65-F5344CB8AC3E}">
        <p14:creationId xmlns:p14="http://schemas.microsoft.com/office/powerpoint/2010/main" val="4192156607"/>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2609B75-720D-4316-8A93-B738AEE15C17}"/>
              </a:ext>
            </a:extLst>
          </p:cNvPr>
          <p:cNvSpPr>
            <a:spLocks noGrp="1"/>
          </p:cNvSpPr>
          <p:nvPr>
            <p:ph type="title"/>
          </p:nvPr>
        </p:nvSpPr>
        <p:spPr>
          <a:xfrm>
            <a:off x="838200" y="70021"/>
            <a:ext cx="2445774" cy="790344"/>
          </a:xfrm>
        </p:spPr>
        <p:txBody>
          <a:bodyPr>
            <a:normAutofit/>
          </a:bodyPr>
          <a:lstStyle/>
          <a:p>
            <a:r>
              <a:rPr lang="de-DE" dirty="0"/>
              <a:t>Funktionsweise</a:t>
            </a:r>
          </a:p>
        </p:txBody>
      </p:sp>
      <p:grpSp>
        <p:nvGrpSpPr>
          <p:cNvPr id="12" name="Gruppieren 11">
            <a:extLst>
              <a:ext uri="{FF2B5EF4-FFF2-40B4-BE49-F238E27FC236}">
                <a16:creationId xmlns:a16="http://schemas.microsoft.com/office/drawing/2014/main" id="{C758B4D8-4D85-450B-9A74-6AC3888A361B}"/>
              </a:ext>
            </a:extLst>
          </p:cNvPr>
          <p:cNvGrpSpPr/>
          <p:nvPr/>
        </p:nvGrpSpPr>
        <p:grpSpPr>
          <a:xfrm>
            <a:off x="4773487" y="997200"/>
            <a:ext cx="5045164" cy="2362050"/>
            <a:chOff x="4773487" y="997200"/>
            <a:chExt cx="5045164" cy="2362050"/>
          </a:xfrm>
        </p:grpSpPr>
        <p:sp>
          <p:nvSpPr>
            <p:cNvPr id="9" name="Rechteck: abgerundete Ecken 8">
              <a:extLst>
                <a:ext uri="{FF2B5EF4-FFF2-40B4-BE49-F238E27FC236}">
                  <a16:creationId xmlns:a16="http://schemas.microsoft.com/office/drawing/2014/main" id="{2961B5FD-3E58-4F9C-856D-D5C3FA3D82B3}"/>
                </a:ext>
              </a:extLst>
            </p:cNvPr>
            <p:cNvSpPr/>
            <p:nvPr/>
          </p:nvSpPr>
          <p:spPr>
            <a:xfrm>
              <a:off x="4773487" y="997200"/>
              <a:ext cx="5045164" cy="2362050"/>
            </a:xfrm>
            <a:prstGeom prst="roundRect">
              <a:avLst>
                <a:gd name="adj" fmla="val 8023"/>
              </a:avLst>
            </a:prstGeom>
            <a:solidFill>
              <a:schemeClr val="accent2">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1" name="Grafik 20">
              <a:extLst>
                <a:ext uri="{FF2B5EF4-FFF2-40B4-BE49-F238E27FC236}">
                  <a16:creationId xmlns:a16="http://schemas.microsoft.com/office/drawing/2014/main" id="{3191FF91-5683-4BDA-8AC4-B4736D88F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637" y="1571441"/>
              <a:ext cx="1699107" cy="1219110"/>
            </a:xfrm>
            <a:prstGeom prst="rect">
              <a:avLst/>
            </a:prstGeom>
          </p:spPr>
        </p:pic>
        <p:sp>
          <p:nvSpPr>
            <p:cNvPr id="22" name="Textfeld 21">
              <a:extLst>
                <a:ext uri="{FF2B5EF4-FFF2-40B4-BE49-F238E27FC236}">
                  <a16:creationId xmlns:a16="http://schemas.microsoft.com/office/drawing/2014/main" id="{5CE3EBB7-8BD4-40B8-B923-F7C9AD9B28D3}"/>
                </a:ext>
              </a:extLst>
            </p:cNvPr>
            <p:cNvSpPr txBox="1"/>
            <p:nvPr/>
          </p:nvSpPr>
          <p:spPr>
            <a:xfrm>
              <a:off x="5818789" y="2896634"/>
              <a:ext cx="2521262" cy="253916"/>
            </a:xfrm>
            <a:prstGeom prst="rect">
              <a:avLst/>
            </a:prstGeom>
            <a:noFill/>
          </p:spPr>
          <p:txBody>
            <a:bodyPr wrap="square" rtlCol="0">
              <a:spAutoFit/>
            </a:bodyPr>
            <a:lstStyle/>
            <a:p>
              <a:pPr algn="ctr"/>
              <a:r>
                <a:rPr lang="de-DE" sz="1050" dirty="0"/>
                <a:t>(</a:t>
              </a:r>
              <a:r>
                <a:rPr lang="de-DE" sz="1050" dirty="0" err="1"/>
                <a:t>powered</a:t>
              </a:r>
              <a:r>
                <a:rPr lang="de-DE" sz="1050" dirty="0"/>
                <a:t> </a:t>
              </a:r>
              <a:r>
                <a:rPr lang="de-DE" sz="1050" dirty="0" err="1"/>
                <a:t>by</a:t>
              </a:r>
              <a:r>
                <a:rPr lang="de-DE" sz="1050" dirty="0"/>
                <a:t> MP-FEUER)</a:t>
              </a:r>
            </a:p>
          </p:txBody>
        </p:sp>
        <p:sp>
          <p:nvSpPr>
            <p:cNvPr id="35" name="Textfeld 34">
              <a:extLst>
                <a:ext uri="{FF2B5EF4-FFF2-40B4-BE49-F238E27FC236}">
                  <a16:creationId xmlns:a16="http://schemas.microsoft.com/office/drawing/2014/main" id="{014B579F-9192-4E02-B49B-0849A1281B95}"/>
                </a:ext>
              </a:extLst>
            </p:cNvPr>
            <p:cNvSpPr txBox="1"/>
            <p:nvPr/>
          </p:nvSpPr>
          <p:spPr>
            <a:xfrm>
              <a:off x="4851133" y="1049954"/>
              <a:ext cx="4904309" cy="338554"/>
            </a:xfrm>
            <a:prstGeom prst="rect">
              <a:avLst/>
            </a:prstGeom>
            <a:noFill/>
          </p:spPr>
          <p:txBody>
            <a:bodyPr wrap="square" rtlCol="0">
              <a:spAutoFit/>
            </a:bodyPr>
            <a:lstStyle/>
            <a:p>
              <a:pPr algn="ctr"/>
              <a:r>
                <a:rPr lang="de-DE" sz="1600" b="1" dirty="0"/>
                <a:t>DJF Statistik-Portal</a:t>
              </a:r>
            </a:p>
          </p:txBody>
        </p:sp>
        <p:pic>
          <p:nvPicPr>
            <p:cNvPr id="49" name="Grafik 48">
              <a:extLst>
                <a:ext uri="{FF2B5EF4-FFF2-40B4-BE49-F238E27FC236}">
                  <a16:creationId xmlns:a16="http://schemas.microsoft.com/office/drawing/2014/main" id="{9C0135B6-6B16-448B-BC86-C042F8105F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9309" y="2344584"/>
              <a:ext cx="328034" cy="310398"/>
            </a:xfrm>
            <a:prstGeom prst="rect">
              <a:avLst/>
            </a:prstGeom>
          </p:spPr>
        </p:pic>
      </p:grpSp>
      <p:grpSp>
        <p:nvGrpSpPr>
          <p:cNvPr id="13" name="Gruppieren 12">
            <a:extLst>
              <a:ext uri="{FF2B5EF4-FFF2-40B4-BE49-F238E27FC236}">
                <a16:creationId xmlns:a16="http://schemas.microsoft.com/office/drawing/2014/main" id="{CF8B67FA-4FC3-440A-8042-B14560994036}"/>
              </a:ext>
            </a:extLst>
          </p:cNvPr>
          <p:cNvGrpSpPr/>
          <p:nvPr/>
        </p:nvGrpSpPr>
        <p:grpSpPr>
          <a:xfrm>
            <a:off x="1324812" y="997200"/>
            <a:ext cx="3608314" cy="2338111"/>
            <a:chOff x="1324812" y="997200"/>
            <a:chExt cx="3608314" cy="2338111"/>
          </a:xfrm>
        </p:grpSpPr>
        <p:sp>
          <p:nvSpPr>
            <p:cNvPr id="8" name="Rechteck: abgerundete Ecken 7">
              <a:extLst>
                <a:ext uri="{FF2B5EF4-FFF2-40B4-BE49-F238E27FC236}">
                  <a16:creationId xmlns:a16="http://schemas.microsoft.com/office/drawing/2014/main" id="{2A44E581-69CC-483F-B136-8BEDEAE095FD}"/>
                </a:ext>
              </a:extLst>
            </p:cNvPr>
            <p:cNvSpPr/>
            <p:nvPr/>
          </p:nvSpPr>
          <p:spPr>
            <a:xfrm>
              <a:off x="1324812" y="997200"/>
              <a:ext cx="2294062" cy="2338111"/>
            </a:xfrm>
            <a:prstGeom prst="roundRect">
              <a:avLst>
                <a:gd name="adj" fmla="val 8023"/>
              </a:avLst>
            </a:prstGeom>
            <a:solidFill>
              <a:schemeClr val="accent2">
                <a:lumMod val="20000"/>
                <a:lumOff val="80000"/>
              </a:scheme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A30CB67B-0471-4C0E-931E-DDBEC43AEC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348" y="1772330"/>
              <a:ext cx="635330" cy="535938"/>
            </a:xfrm>
            <a:prstGeom prst="rect">
              <a:avLst/>
            </a:prstGeom>
          </p:spPr>
        </p:pic>
        <p:pic>
          <p:nvPicPr>
            <p:cNvPr id="20" name="Grafik 19">
              <a:extLst>
                <a:ext uri="{FF2B5EF4-FFF2-40B4-BE49-F238E27FC236}">
                  <a16:creationId xmlns:a16="http://schemas.microsoft.com/office/drawing/2014/main" id="{E61BF5C0-9F32-49D4-B56D-F60B2702CF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348" y="2469989"/>
              <a:ext cx="635330" cy="535938"/>
            </a:xfrm>
            <a:prstGeom prst="rect">
              <a:avLst/>
            </a:prstGeom>
          </p:spPr>
        </p:pic>
        <p:sp>
          <p:nvSpPr>
            <p:cNvPr id="36" name="Textfeld 35">
              <a:extLst>
                <a:ext uri="{FF2B5EF4-FFF2-40B4-BE49-F238E27FC236}">
                  <a16:creationId xmlns:a16="http://schemas.microsoft.com/office/drawing/2014/main" id="{778915E1-68FC-43FA-A721-B12D39449D03}"/>
                </a:ext>
              </a:extLst>
            </p:cNvPr>
            <p:cNvSpPr txBox="1"/>
            <p:nvPr/>
          </p:nvSpPr>
          <p:spPr>
            <a:xfrm>
              <a:off x="1381957" y="1032712"/>
              <a:ext cx="2160140" cy="338554"/>
            </a:xfrm>
            <a:prstGeom prst="rect">
              <a:avLst/>
            </a:prstGeom>
            <a:noFill/>
          </p:spPr>
          <p:txBody>
            <a:bodyPr wrap="square" rtlCol="0">
              <a:spAutoFit/>
            </a:bodyPr>
            <a:lstStyle/>
            <a:p>
              <a:pPr algn="ctr"/>
              <a:r>
                <a:rPr lang="de-DE" sz="1600" b="1" dirty="0"/>
                <a:t>Feuerwehrverwaltung</a:t>
              </a:r>
            </a:p>
          </p:txBody>
        </p:sp>
        <p:cxnSp>
          <p:nvCxnSpPr>
            <p:cNvPr id="40" name="Gerader Verbinder 39">
              <a:extLst>
                <a:ext uri="{FF2B5EF4-FFF2-40B4-BE49-F238E27FC236}">
                  <a16:creationId xmlns:a16="http://schemas.microsoft.com/office/drawing/2014/main" id="{C3D4D743-53AC-4683-B445-E2D6DE7C9E94}"/>
                </a:ext>
              </a:extLst>
            </p:cNvPr>
            <p:cNvCxnSpPr>
              <a:cxnSpLocks/>
            </p:cNvCxnSpPr>
            <p:nvPr/>
          </p:nvCxnSpPr>
          <p:spPr>
            <a:xfrm flipH="1" flipV="1">
              <a:off x="2772171" y="2374481"/>
              <a:ext cx="1" cy="1123"/>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3" name="Gruppieren 2">
              <a:extLst>
                <a:ext uri="{FF2B5EF4-FFF2-40B4-BE49-F238E27FC236}">
                  <a16:creationId xmlns:a16="http://schemas.microsoft.com/office/drawing/2014/main" id="{E9CC27BB-9788-42F1-AAC4-65D233FEF9DC}"/>
                </a:ext>
              </a:extLst>
            </p:cNvPr>
            <p:cNvGrpSpPr/>
            <p:nvPr/>
          </p:nvGrpSpPr>
          <p:grpSpPr>
            <a:xfrm>
              <a:off x="3459236" y="1742085"/>
              <a:ext cx="1473890" cy="995158"/>
              <a:chOff x="5551948" y="1725317"/>
              <a:chExt cx="1473890" cy="995158"/>
            </a:xfrm>
          </p:grpSpPr>
          <p:grpSp>
            <p:nvGrpSpPr>
              <p:cNvPr id="2" name="Gruppieren 1">
                <a:extLst>
                  <a:ext uri="{FF2B5EF4-FFF2-40B4-BE49-F238E27FC236}">
                    <a16:creationId xmlns:a16="http://schemas.microsoft.com/office/drawing/2014/main" id="{E1D47B33-F223-49EC-9F92-A24178B9EE2A}"/>
                  </a:ext>
                </a:extLst>
              </p:cNvPr>
              <p:cNvGrpSpPr/>
              <p:nvPr/>
            </p:nvGrpSpPr>
            <p:grpSpPr>
              <a:xfrm>
                <a:off x="5551948" y="1725317"/>
                <a:ext cx="1473890" cy="995158"/>
                <a:chOff x="5551948" y="1725317"/>
                <a:chExt cx="1473890" cy="995158"/>
              </a:xfrm>
            </p:grpSpPr>
            <p:pic>
              <p:nvPicPr>
                <p:cNvPr id="51" name="Grafik 50">
                  <a:extLst>
                    <a:ext uri="{FF2B5EF4-FFF2-40B4-BE49-F238E27FC236}">
                      <a16:creationId xmlns:a16="http://schemas.microsoft.com/office/drawing/2014/main" id="{D949CFD3-3DBA-42FA-9431-6491B41E9F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6362" y="1725317"/>
                  <a:ext cx="628292" cy="579860"/>
                </a:xfrm>
                <a:prstGeom prst="rect">
                  <a:avLst/>
                </a:prstGeom>
              </p:spPr>
            </p:pic>
            <p:sp>
              <p:nvSpPr>
                <p:cNvPr id="52" name="Textfeld 51">
                  <a:extLst>
                    <a:ext uri="{FF2B5EF4-FFF2-40B4-BE49-F238E27FC236}">
                      <a16:creationId xmlns:a16="http://schemas.microsoft.com/office/drawing/2014/main" id="{46168B6F-F2EB-4847-9E26-52F7A5F5D865}"/>
                    </a:ext>
                  </a:extLst>
                </p:cNvPr>
                <p:cNvSpPr txBox="1"/>
                <p:nvPr/>
              </p:nvSpPr>
              <p:spPr>
                <a:xfrm>
                  <a:off x="5551948" y="2258810"/>
                  <a:ext cx="1473890" cy="461665"/>
                </a:xfrm>
                <a:prstGeom prst="rect">
                  <a:avLst/>
                </a:prstGeom>
                <a:noFill/>
              </p:spPr>
              <p:txBody>
                <a:bodyPr wrap="square" rtlCol="0">
                  <a:spAutoFit/>
                </a:bodyPr>
                <a:lstStyle/>
                <a:p>
                  <a:pPr algn="ctr"/>
                  <a:r>
                    <a:rPr lang="de-DE" sz="1200" dirty="0"/>
                    <a:t>Datenaustausch Schnittstelle</a:t>
                  </a:r>
                </a:p>
              </p:txBody>
            </p:sp>
          </p:grpSp>
          <p:pic>
            <p:nvPicPr>
              <p:cNvPr id="54" name="Grafik 53">
                <a:extLst>
                  <a:ext uri="{FF2B5EF4-FFF2-40B4-BE49-F238E27FC236}">
                    <a16:creationId xmlns:a16="http://schemas.microsoft.com/office/drawing/2014/main" id="{9CC37739-EFCF-4931-8B74-2104474483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0116" y="1732937"/>
                <a:ext cx="311144" cy="566156"/>
              </a:xfrm>
              <a:prstGeom prst="rect">
                <a:avLst/>
              </a:prstGeom>
            </p:spPr>
          </p:pic>
        </p:grpSp>
      </p:grpSp>
      <p:cxnSp>
        <p:nvCxnSpPr>
          <p:cNvPr id="6" name="Gerader Verbinder 5">
            <a:extLst>
              <a:ext uri="{FF2B5EF4-FFF2-40B4-BE49-F238E27FC236}">
                <a16:creationId xmlns:a16="http://schemas.microsoft.com/office/drawing/2014/main" id="{C1C608F1-F5C5-4A6F-BCAA-D3DE477AC7C9}"/>
              </a:ext>
            </a:extLst>
          </p:cNvPr>
          <p:cNvCxnSpPr/>
          <p:nvPr/>
        </p:nvCxnSpPr>
        <p:spPr>
          <a:xfrm>
            <a:off x="6740310" y="4981420"/>
            <a:ext cx="0" cy="1463931"/>
          </a:xfrm>
          <a:prstGeom prst="line">
            <a:avLst/>
          </a:prstGeom>
          <a:ln w="762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Rechteck: abgerundete Ecken 9">
            <a:extLst>
              <a:ext uri="{FF2B5EF4-FFF2-40B4-BE49-F238E27FC236}">
                <a16:creationId xmlns:a16="http://schemas.microsoft.com/office/drawing/2014/main" id="{F1F51802-AE67-4C66-B7D4-A2CA49869075}"/>
              </a:ext>
            </a:extLst>
          </p:cNvPr>
          <p:cNvSpPr/>
          <p:nvPr/>
        </p:nvSpPr>
        <p:spPr>
          <a:xfrm>
            <a:off x="4773488" y="5107024"/>
            <a:ext cx="5045163" cy="1192803"/>
          </a:xfrm>
          <a:prstGeom prst="roundRect">
            <a:avLst>
              <a:gd name="adj" fmla="val 7631"/>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532A3C21-A1BD-4C0B-99FB-FF0F4366CE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60051" y="5497597"/>
            <a:ext cx="567369" cy="696147"/>
          </a:xfrm>
          <a:prstGeom prst="rect">
            <a:avLst/>
          </a:prstGeom>
        </p:spPr>
      </p:pic>
      <p:sp>
        <p:nvSpPr>
          <p:cNvPr id="29" name="Pfeil: nach unten 28">
            <a:extLst>
              <a:ext uri="{FF2B5EF4-FFF2-40B4-BE49-F238E27FC236}">
                <a16:creationId xmlns:a16="http://schemas.microsoft.com/office/drawing/2014/main" id="{45F59A80-04CF-4C5F-9527-5360D862A4E5}"/>
              </a:ext>
            </a:extLst>
          </p:cNvPr>
          <p:cNvSpPr/>
          <p:nvPr/>
        </p:nvSpPr>
        <p:spPr>
          <a:xfrm rot="10800000">
            <a:off x="8137821" y="4686506"/>
            <a:ext cx="380527" cy="369332"/>
          </a:xfrm>
          <a:prstGeom prst="downArrow">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2" name="Grafik 31">
            <a:extLst>
              <a:ext uri="{FF2B5EF4-FFF2-40B4-BE49-F238E27FC236}">
                <a16:creationId xmlns:a16="http://schemas.microsoft.com/office/drawing/2014/main" id="{7B113390-7BF8-473D-B0B6-046F932ED8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15744" y="5684318"/>
            <a:ext cx="761053" cy="509426"/>
          </a:xfrm>
          <a:prstGeom prst="rect">
            <a:avLst/>
          </a:prstGeom>
        </p:spPr>
      </p:pic>
      <p:pic>
        <p:nvPicPr>
          <p:cNvPr id="33" name="Grafik 32">
            <a:extLst>
              <a:ext uri="{FF2B5EF4-FFF2-40B4-BE49-F238E27FC236}">
                <a16:creationId xmlns:a16="http://schemas.microsoft.com/office/drawing/2014/main" id="{18BB3C5E-5701-4658-A3A8-853723450B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41367" y="5684318"/>
            <a:ext cx="761053" cy="509426"/>
          </a:xfrm>
          <a:prstGeom prst="rect">
            <a:avLst/>
          </a:prstGeom>
        </p:spPr>
      </p:pic>
      <p:pic>
        <p:nvPicPr>
          <p:cNvPr id="45" name="Grafik 44">
            <a:extLst>
              <a:ext uri="{FF2B5EF4-FFF2-40B4-BE49-F238E27FC236}">
                <a16:creationId xmlns:a16="http://schemas.microsoft.com/office/drawing/2014/main" id="{88A58BBF-9155-40BE-BC29-FEC4AF5852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9974" y="5497597"/>
            <a:ext cx="567369" cy="696147"/>
          </a:xfrm>
          <a:prstGeom prst="rect">
            <a:avLst/>
          </a:prstGeom>
        </p:spPr>
      </p:pic>
      <p:sp>
        <p:nvSpPr>
          <p:cNvPr id="47" name="Textfeld 46">
            <a:extLst>
              <a:ext uri="{FF2B5EF4-FFF2-40B4-BE49-F238E27FC236}">
                <a16:creationId xmlns:a16="http://schemas.microsoft.com/office/drawing/2014/main" id="{3BE5EF7A-424D-45F5-BDEB-F13CF6234E9A}"/>
              </a:ext>
            </a:extLst>
          </p:cNvPr>
          <p:cNvSpPr txBox="1"/>
          <p:nvPr/>
        </p:nvSpPr>
        <p:spPr>
          <a:xfrm>
            <a:off x="4851133" y="5128156"/>
            <a:ext cx="4904310" cy="276999"/>
          </a:xfrm>
          <a:prstGeom prst="rect">
            <a:avLst/>
          </a:prstGeom>
          <a:noFill/>
        </p:spPr>
        <p:txBody>
          <a:bodyPr wrap="square" rtlCol="0">
            <a:spAutoFit/>
          </a:bodyPr>
          <a:lstStyle/>
          <a:p>
            <a:pPr algn="ctr"/>
            <a:r>
              <a:rPr lang="de-DE" sz="1200" b="1" dirty="0"/>
              <a:t>Jugend- und Kinderfeuerwehren</a:t>
            </a:r>
          </a:p>
        </p:txBody>
      </p:sp>
      <p:pic>
        <p:nvPicPr>
          <p:cNvPr id="55" name="Grafik 54">
            <a:extLst>
              <a:ext uri="{FF2B5EF4-FFF2-40B4-BE49-F238E27FC236}">
                <a16:creationId xmlns:a16="http://schemas.microsoft.com/office/drawing/2014/main" id="{583855A9-459B-40EC-A5B9-9828405D71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18925" y="5684150"/>
            <a:ext cx="761053" cy="509426"/>
          </a:xfrm>
          <a:prstGeom prst="rect">
            <a:avLst/>
          </a:prstGeom>
        </p:spPr>
      </p:pic>
      <p:pic>
        <p:nvPicPr>
          <p:cNvPr id="56" name="Grafik 55">
            <a:extLst>
              <a:ext uri="{FF2B5EF4-FFF2-40B4-BE49-F238E27FC236}">
                <a16:creationId xmlns:a16="http://schemas.microsoft.com/office/drawing/2014/main" id="{250988F8-FDE0-408A-A5C6-70FE7EA700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14759" y="5682421"/>
            <a:ext cx="761053" cy="509426"/>
          </a:xfrm>
          <a:prstGeom prst="rect">
            <a:avLst/>
          </a:prstGeom>
        </p:spPr>
      </p:pic>
      <p:pic>
        <p:nvPicPr>
          <p:cNvPr id="57" name="Grafik 56">
            <a:extLst>
              <a:ext uri="{FF2B5EF4-FFF2-40B4-BE49-F238E27FC236}">
                <a16:creationId xmlns:a16="http://schemas.microsoft.com/office/drawing/2014/main" id="{1D1DFC14-C6C0-4A64-9328-65A0F8E685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3684" y="5497597"/>
            <a:ext cx="567369" cy="696147"/>
          </a:xfrm>
          <a:prstGeom prst="rect">
            <a:avLst/>
          </a:prstGeom>
        </p:spPr>
      </p:pic>
      <p:grpSp>
        <p:nvGrpSpPr>
          <p:cNvPr id="11" name="Gruppieren 10">
            <a:extLst>
              <a:ext uri="{FF2B5EF4-FFF2-40B4-BE49-F238E27FC236}">
                <a16:creationId xmlns:a16="http://schemas.microsoft.com/office/drawing/2014/main" id="{59BF684A-F2F4-432D-B957-843EC04947B7}"/>
              </a:ext>
            </a:extLst>
          </p:cNvPr>
          <p:cNvGrpSpPr/>
          <p:nvPr/>
        </p:nvGrpSpPr>
        <p:grpSpPr>
          <a:xfrm>
            <a:off x="4773488" y="3404115"/>
            <a:ext cx="5045164" cy="1586830"/>
            <a:chOff x="4773488" y="3404115"/>
            <a:chExt cx="5045164" cy="1586830"/>
          </a:xfrm>
        </p:grpSpPr>
        <p:sp>
          <p:nvSpPr>
            <p:cNvPr id="24" name="Rechteck: abgerundete Ecken 23">
              <a:extLst>
                <a:ext uri="{FF2B5EF4-FFF2-40B4-BE49-F238E27FC236}">
                  <a16:creationId xmlns:a16="http://schemas.microsoft.com/office/drawing/2014/main" id="{F218C3F0-77AE-45DF-BAC7-5FFC9E4D1AC7}"/>
                </a:ext>
              </a:extLst>
            </p:cNvPr>
            <p:cNvSpPr/>
            <p:nvPr/>
          </p:nvSpPr>
          <p:spPr>
            <a:xfrm>
              <a:off x="4773488" y="3844841"/>
              <a:ext cx="5045164" cy="802406"/>
            </a:xfrm>
            <a:prstGeom prst="roundRect">
              <a:avLst>
                <a:gd name="adj" fmla="val 15702"/>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Textfeld 25">
              <a:extLst>
                <a:ext uri="{FF2B5EF4-FFF2-40B4-BE49-F238E27FC236}">
                  <a16:creationId xmlns:a16="http://schemas.microsoft.com/office/drawing/2014/main" id="{FFBA75B0-1C18-44E4-904D-4377FD7A0D82}"/>
                </a:ext>
              </a:extLst>
            </p:cNvPr>
            <p:cNvSpPr txBox="1"/>
            <p:nvPr/>
          </p:nvSpPr>
          <p:spPr>
            <a:xfrm>
              <a:off x="7079420" y="4051351"/>
              <a:ext cx="2497000" cy="369332"/>
            </a:xfrm>
            <a:prstGeom prst="rect">
              <a:avLst/>
            </a:prstGeom>
            <a:noFill/>
          </p:spPr>
          <p:txBody>
            <a:bodyPr wrap="square" rtlCol="0">
              <a:spAutoFit/>
            </a:bodyPr>
            <a:lstStyle/>
            <a:p>
              <a:r>
                <a:rPr lang="de-DE" dirty="0"/>
                <a:t>Web Browser (HTTPS)</a:t>
              </a:r>
            </a:p>
          </p:txBody>
        </p:sp>
        <p:sp>
          <p:nvSpPr>
            <p:cNvPr id="30" name="Pfeil: nach unten 29">
              <a:extLst>
                <a:ext uri="{FF2B5EF4-FFF2-40B4-BE49-F238E27FC236}">
                  <a16:creationId xmlns:a16="http://schemas.microsoft.com/office/drawing/2014/main" id="{414D46BE-C34C-4549-AD69-729655321DD3}"/>
                </a:ext>
              </a:extLst>
            </p:cNvPr>
            <p:cNvSpPr/>
            <p:nvPr/>
          </p:nvSpPr>
          <p:spPr>
            <a:xfrm rot="10800000">
              <a:off x="8112221" y="3404115"/>
              <a:ext cx="380527" cy="369332"/>
            </a:xfrm>
            <a:prstGeom prst="down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1" name="Grafik 30">
              <a:extLst>
                <a:ext uri="{FF2B5EF4-FFF2-40B4-BE49-F238E27FC236}">
                  <a16:creationId xmlns:a16="http://schemas.microsoft.com/office/drawing/2014/main" id="{D054379F-D889-4601-9DDB-5E86D3507E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14981" y="4276396"/>
              <a:ext cx="1254994" cy="604063"/>
            </a:xfrm>
            <a:prstGeom prst="rect">
              <a:avLst/>
            </a:prstGeom>
          </p:spPr>
        </p:pic>
        <p:pic>
          <p:nvPicPr>
            <p:cNvPr id="34" name="Grafik 33">
              <a:extLst>
                <a:ext uri="{FF2B5EF4-FFF2-40B4-BE49-F238E27FC236}">
                  <a16:creationId xmlns:a16="http://schemas.microsoft.com/office/drawing/2014/main" id="{FB7417D9-B147-4B00-9E57-75782ABB40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73488" y="3464710"/>
              <a:ext cx="1731323" cy="1526235"/>
            </a:xfrm>
            <a:prstGeom prst="rect">
              <a:avLst/>
            </a:prstGeom>
          </p:spPr>
        </p:pic>
        <p:sp>
          <p:nvSpPr>
            <p:cNvPr id="58" name="Textfeld 57">
              <a:extLst>
                <a:ext uri="{FF2B5EF4-FFF2-40B4-BE49-F238E27FC236}">
                  <a16:creationId xmlns:a16="http://schemas.microsoft.com/office/drawing/2014/main" id="{749F917D-BF70-4B78-822A-E51C549E5D7A}"/>
                </a:ext>
              </a:extLst>
            </p:cNvPr>
            <p:cNvSpPr txBox="1"/>
            <p:nvPr/>
          </p:nvSpPr>
          <p:spPr>
            <a:xfrm>
              <a:off x="7079420" y="4339135"/>
              <a:ext cx="2676022" cy="253916"/>
            </a:xfrm>
            <a:prstGeom prst="rect">
              <a:avLst/>
            </a:prstGeom>
            <a:noFill/>
          </p:spPr>
          <p:txBody>
            <a:bodyPr wrap="square" rtlCol="0">
              <a:spAutoFit/>
            </a:bodyPr>
            <a:lstStyle/>
            <a:p>
              <a:r>
                <a:rPr lang="de-DE" sz="1050" dirty="0"/>
                <a:t>Firefox, Chrome, Edge, Safari</a:t>
              </a:r>
            </a:p>
          </p:txBody>
        </p:sp>
      </p:grpSp>
      <p:pic>
        <p:nvPicPr>
          <p:cNvPr id="16" name="Grafik 15">
            <a:extLst>
              <a:ext uri="{FF2B5EF4-FFF2-40B4-BE49-F238E27FC236}">
                <a16:creationId xmlns:a16="http://schemas.microsoft.com/office/drawing/2014/main" id="{E11B8358-18E6-1897-711B-8BB9C738E29E}"/>
              </a:ext>
            </a:extLst>
          </p:cNvPr>
          <p:cNvPicPr>
            <a:picLocks noChangeAspect="1"/>
          </p:cNvPicPr>
          <p:nvPr/>
        </p:nvPicPr>
        <p:blipFill>
          <a:blip r:embed="rId12"/>
          <a:stretch>
            <a:fillRect/>
          </a:stretch>
        </p:blipFill>
        <p:spPr>
          <a:xfrm>
            <a:off x="5161559" y="5798797"/>
            <a:ext cx="301442" cy="309522"/>
          </a:xfrm>
          <a:prstGeom prst="rect">
            <a:avLst/>
          </a:prstGeom>
        </p:spPr>
      </p:pic>
      <p:pic>
        <p:nvPicPr>
          <p:cNvPr id="23" name="Grafik 22">
            <a:extLst>
              <a:ext uri="{FF2B5EF4-FFF2-40B4-BE49-F238E27FC236}">
                <a16:creationId xmlns:a16="http://schemas.microsoft.com/office/drawing/2014/main" id="{A0A66907-A9EA-5552-449D-39134AAE3F3F}"/>
              </a:ext>
            </a:extLst>
          </p:cNvPr>
          <p:cNvPicPr>
            <a:picLocks noChangeAspect="1"/>
          </p:cNvPicPr>
          <p:nvPr/>
        </p:nvPicPr>
        <p:blipFill>
          <a:blip r:embed="rId12"/>
          <a:stretch>
            <a:fillRect/>
          </a:stretch>
        </p:blipFill>
        <p:spPr>
          <a:xfrm>
            <a:off x="5823088" y="5736886"/>
            <a:ext cx="270890" cy="278151"/>
          </a:xfrm>
          <a:prstGeom prst="rect">
            <a:avLst/>
          </a:prstGeom>
        </p:spPr>
      </p:pic>
      <p:pic>
        <p:nvPicPr>
          <p:cNvPr id="25" name="Grafik 24">
            <a:extLst>
              <a:ext uri="{FF2B5EF4-FFF2-40B4-BE49-F238E27FC236}">
                <a16:creationId xmlns:a16="http://schemas.microsoft.com/office/drawing/2014/main" id="{E41E16B4-9A2C-62C1-DEA2-DD2F4330DEE9}"/>
              </a:ext>
            </a:extLst>
          </p:cNvPr>
          <p:cNvPicPr>
            <a:picLocks noChangeAspect="1"/>
          </p:cNvPicPr>
          <p:nvPr/>
        </p:nvPicPr>
        <p:blipFill>
          <a:blip r:embed="rId12"/>
          <a:stretch>
            <a:fillRect/>
          </a:stretch>
        </p:blipFill>
        <p:spPr>
          <a:xfrm>
            <a:off x="6456608" y="5797944"/>
            <a:ext cx="301442" cy="309522"/>
          </a:xfrm>
          <a:prstGeom prst="rect">
            <a:avLst/>
          </a:prstGeom>
        </p:spPr>
      </p:pic>
      <p:pic>
        <p:nvPicPr>
          <p:cNvPr id="27" name="Grafik 26">
            <a:extLst>
              <a:ext uri="{FF2B5EF4-FFF2-40B4-BE49-F238E27FC236}">
                <a16:creationId xmlns:a16="http://schemas.microsoft.com/office/drawing/2014/main" id="{D0DB377C-2E52-9956-BCBA-BB3757F7AE6A}"/>
              </a:ext>
            </a:extLst>
          </p:cNvPr>
          <p:cNvPicPr>
            <a:picLocks noChangeAspect="1"/>
          </p:cNvPicPr>
          <p:nvPr/>
        </p:nvPicPr>
        <p:blipFill>
          <a:blip r:embed="rId12"/>
          <a:stretch>
            <a:fillRect/>
          </a:stretch>
        </p:blipFill>
        <p:spPr>
          <a:xfrm>
            <a:off x="8354942" y="5800903"/>
            <a:ext cx="301442" cy="309522"/>
          </a:xfrm>
          <a:prstGeom prst="rect">
            <a:avLst/>
          </a:prstGeom>
        </p:spPr>
      </p:pic>
      <p:pic>
        <p:nvPicPr>
          <p:cNvPr id="28" name="Grafik 27">
            <a:extLst>
              <a:ext uri="{FF2B5EF4-FFF2-40B4-BE49-F238E27FC236}">
                <a16:creationId xmlns:a16="http://schemas.microsoft.com/office/drawing/2014/main" id="{22C3FA0F-A919-FB6D-55E7-F84ECB9B8C3F}"/>
              </a:ext>
            </a:extLst>
          </p:cNvPr>
          <p:cNvPicPr>
            <a:picLocks noChangeAspect="1"/>
          </p:cNvPicPr>
          <p:nvPr/>
        </p:nvPicPr>
        <p:blipFill>
          <a:blip r:embed="rId12"/>
          <a:stretch>
            <a:fillRect/>
          </a:stretch>
        </p:blipFill>
        <p:spPr>
          <a:xfrm>
            <a:off x="9184797" y="5800477"/>
            <a:ext cx="301442" cy="309522"/>
          </a:xfrm>
          <a:prstGeom prst="rect">
            <a:avLst/>
          </a:prstGeom>
        </p:spPr>
      </p:pic>
      <p:pic>
        <p:nvPicPr>
          <p:cNvPr id="37" name="Grafik 36">
            <a:extLst>
              <a:ext uri="{FF2B5EF4-FFF2-40B4-BE49-F238E27FC236}">
                <a16:creationId xmlns:a16="http://schemas.microsoft.com/office/drawing/2014/main" id="{04E75333-5D85-3821-3F34-9CB84313587D}"/>
              </a:ext>
            </a:extLst>
          </p:cNvPr>
          <p:cNvPicPr>
            <a:picLocks noChangeAspect="1"/>
          </p:cNvPicPr>
          <p:nvPr/>
        </p:nvPicPr>
        <p:blipFill>
          <a:blip r:embed="rId12"/>
          <a:stretch>
            <a:fillRect/>
          </a:stretch>
        </p:blipFill>
        <p:spPr>
          <a:xfrm>
            <a:off x="7129749" y="5739267"/>
            <a:ext cx="270890" cy="278151"/>
          </a:xfrm>
          <a:prstGeom prst="rect">
            <a:avLst/>
          </a:prstGeom>
        </p:spPr>
      </p:pic>
      <p:pic>
        <p:nvPicPr>
          <p:cNvPr id="38" name="Grafik 37">
            <a:extLst>
              <a:ext uri="{FF2B5EF4-FFF2-40B4-BE49-F238E27FC236}">
                <a16:creationId xmlns:a16="http://schemas.microsoft.com/office/drawing/2014/main" id="{0F08F109-89C3-7908-13AD-01AC8051839D}"/>
              </a:ext>
            </a:extLst>
          </p:cNvPr>
          <p:cNvPicPr>
            <a:picLocks noChangeAspect="1"/>
          </p:cNvPicPr>
          <p:nvPr/>
        </p:nvPicPr>
        <p:blipFill>
          <a:blip r:embed="rId12"/>
          <a:stretch>
            <a:fillRect/>
          </a:stretch>
        </p:blipFill>
        <p:spPr>
          <a:xfrm>
            <a:off x="7719705" y="5739849"/>
            <a:ext cx="270890" cy="278151"/>
          </a:xfrm>
          <a:prstGeom prst="rect">
            <a:avLst/>
          </a:prstGeom>
        </p:spPr>
      </p:pic>
    </p:spTree>
    <p:extLst>
      <p:ext uri="{BB962C8B-B14F-4D97-AF65-F5344CB8AC3E}">
        <p14:creationId xmlns:p14="http://schemas.microsoft.com/office/powerpoint/2010/main" val="65536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FABC2C19-5234-4BB4-9342-65ACBE5EFF12}"/>
              </a:ext>
            </a:extLst>
          </p:cNvPr>
          <p:cNvGraphicFramePr/>
          <p:nvPr>
            <p:extLst>
              <p:ext uri="{D42A27DB-BD31-4B8C-83A1-F6EECF244321}">
                <p14:modId xmlns:p14="http://schemas.microsoft.com/office/powerpoint/2010/main" val="4039961523"/>
              </p:ext>
            </p:extLst>
          </p:nvPr>
        </p:nvGraphicFramePr>
        <p:xfrm>
          <a:off x="914396" y="1452880"/>
          <a:ext cx="7200000" cy="182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el 46">
            <a:extLst>
              <a:ext uri="{FF2B5EF4-FFF2-40B4-BE49-F238E27FC236}">
                <a16:creationId xmlns:a16="http://schemas.microsoft.com/office/drawing/2014/main" id="{7D670B29-5044-4D2E-8729-5CBE887D024B}"/>
              </a:ext>
            </a:extLst>
          </p:cNvPr>
          <p:cNvSpPr>
            <a:spLocks noGrp="1"/>
          </p:cNvSpPr>
          <p:nvPr>
            <p:ph type="title"/>
          </p:nvPr>
        </p:nvSpPr>
        <p:spPr>
          <a:xfrm>
            <a:off x="838200" y="70021"/>
            <a:ext cx="3987799" cy="790344"/>
          </a:xfrm>
        </p:spPr>
        <p:txBody>
          <a:bodyPr>
            <a:noAutofit/>
          </a:bodyPr>
          <a:lstStyle/>
          <a:p>
            <a:r>
              <a:rPr lang="de-DE" b="0" dirty="0">
                <a:latin typeface="+mn-lt"/>
              </a:rPr>
              <a:t>Die neue Organisations-ID</a:t>
            </a:r>
          </a:p>
        </p:txBody>
      </p:sp>
      <p:graphicFrame>
        <p:nvGraphicFramePr>
          <p:cNvPr id="9" name="Diagramm 8">
            <a:extLst>
              <a:ext uri="{FF2B5EF4-FFF2-40B4-BE49-F238E27FC236}">
                <a16:creationId xmlns:a16="http://schemas.microsoft.com/office/drawing/2014/main" id="{B36356F5-7C68-4E98-A0F1-3EC67A7505D5}"/>
              </a:ext>
            </a:extLst>
          </p:cNvPr>
          <p:cNvGraphicFramePr/>
          <p:nvPr>
            <p:extLst>
              <p:ext uri="{D42A27DB-BD31-4B8C-83A1-F6EECF244321}">
                <p14:modId xmlns:p14="http://schemas.microsoft.com/office/powerpoint/2010/main" val="1491982894"/>
              </p:ext>
            </p:extLst>
          </p:nvPr>
        </p:nvGraphicFramePr>
        <p:xfrm>
          <a:off x="2784906" y="3335530"/>
          <a:ext cx="7200000" cy="18201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hteck 2">
            <a:extLst>
              <a:ext uri="{FF2B5EF4-FFF2-40B4-BE49-F238E27FC236}">
                <a16:creationId xmlns:a16="http://schemas.microsoft.com/office/drawing/2014/main" id="{5DDCC10D-FF06-4FFF-B046-D2731D87B8E8}"/>
              </a:ext>
            </a:extLst>
          </p:cNvPr>
          <p:cNvSpPr/>
          <p:nvPr/>
        </p:nvSpPr>
        <p:spPr>
          <a:xfrm>
            <a:off x="873456" y="6019625"/>
            <a:ext cx="9394260" cy="535531"/>
          </a:xfrm>
          <a:prstGeom prst="rect">
            <a:avLst/>
          </a:prstGeom>
        </p:spPr>
        <p:txBody>
          <a:bodyPr wrap="square">
            <a:spAutoFit/>
          </a:bodyPr>
          <a:lstStyle/>
          <a:p>
            <a:pPr algn="ctr">
              <a:lnSpc>
                <a:spcPct val="90000"/>
              </a:lnSpc>
              <a:spcBef>
                <a:spcPct val="20000"/>
              </a:spcBef>
              <a:buClr>
                <a:srgbClr val="000000"/>
              </a:buClr>
              <a:buSzPct val="50000"/>
            </a:pPr>
            <a:r>
              <a:rPr lang="de-DE" sz="3200" b="1" dirty="0">
                <a:solidFill>
                  <a:schemeClr val="accent6">
                    <a:lumMod val="75000"/>
                  </a:schemeClr>
                </a:solidFill>
              </a:rPr>
              <a:t>DE 08</a:t>
            </a:r>
            <a:r>
              <a:rPr lang="de-DE" sz="3200" b="1" dirty="0">
                <a:solidFill>
                  <a:srgbClr val="C00000"/>
                </a:solidFill>
              </a:rPr>
              <a:t> </a:t>
            </a:r>
            <a:r>
              <a:rPr lang="de-DE" sz="3200" b="1" dirty="0">
                <a:solidFill>
                  <a:schemeClr val="accent5"/>
                </a:solidFill>
              </a:rPr>
              <a:t>2</a:t>
            </a:r>
            <a:r>
              <a:rPr lang="de-DE" sz="3200" b="1" dirty="0">
                <a:solidFill>
                  <a:srgbClr val="C00000"/>
                </a:solidFill>
              </a:rPr>
              <a:t> </a:t>
            </a:r>
            <a:r>
              <a:rPr lang="de-DE" sz="3200" b="1" dirty="0">
                <a:solidFill>
                  <a:schemeClr val="accent5">
                    <a:lumMod val="75000"/>
                  </a:schemeClr>
                </a:solidFill>
              </a:rPr>
              <a:t>15</a:t>
            </a:r>
            <a:r>
              <a:rPr lang="de-DE" sz="3200" b="1" dirty="0">
                <a:solidFill>
                  <a:srgbClr val="C00000"/>
                </a:solidFill>
              </a:rPr>
              <a:t> </a:t>
            </a:r>
            <a:r>
              <a:rPr lang="de-DE" sz="3200" b="1" dirty="0">
                <a:solidFill>
                  <a:srgbClr val="7030A0"/>
                </a:solidFill>
              </a:rPr>
              <a:t>01 5001</a:t>
            </a:r>
            <a:r>
              <a:rPr lang="de-DE" sz="3200" b="1" dirty="0">
                <a:solidFill>
                  <a:srgbClr val="C00000"/>
                </a:solidFill>
              </a:rPr>
              <a:t> </a:t>
            </a:r>
            <a:r>
              <a:rPr lang="de-DE" sz="3200" b="1" dirty="0">
                <a:solidFill>
                  <a:schemeClr val="accent2"/>
                </a:solidFill>
              </a:rPr>
              <a:t>100</a:t>
            </a:r>
            <a:r>
              <a:rPr lang="de-DE" sz="3200" b="1" dirty="0">
                <a:solidFill>
                  <a:srgbClr val="C00000"/>
                </a:solidFill>
              </a:rPr>
              <a:t> </a:t>
            </a:r>
            <a:r>
              <a:rPr lang="de-DE" sz="3200" b="1" dirty="0">
                <a:solidFill>
                  <a:srgbClr val="FF0000"/>
                </a:solidFill>
              </a:rPr>
              <a:t>001</a:t>
            </a:r>
            <a:r>
              <a:rPr lang="de-DE" sz="3200" b="1" dirty="0">
                <a:solidFill>
                  <a:srgbClr val="C00000"/>
                </a:solidFill>
              </a:rPr>
              <a:t> </a:t>
            </a:r>
            <a:r>
              <a:rPr lang="de-DE" sz="3200" b="1" dirty="0"/>
              <a:t>JF  </a:t>
            </a:r>
            <a:r>
              <a:rPr lang="de-DE" sz="3200" dirty="0"/>
              <a:t>=  JF Mingolsheim</a:t>
            </a:r>
          </a:p>
        </p:txBody>
      </p:sp>
      <p:grpSp>
        <p:nvGrpSpPr>
          <p:cNvPr id="13" name="Gruppieren 12">
            <a:extLst>
              <a:ext uri="{FF2B5EF4-FFF2-40B4-BE49-F238E27FC236}">
                <a16:creationId xmlns:a16="http://schemas.microsoft.com/office/drawing/2014/main" id="{FE391DB0-841C-44F4-33A5-5279165DF2AC}"/>
              </a:ext>
            </a:extLst>
          </p:cNvPr>
          <p:cNvGrpSpPr/>
          <p:nvPr/>
        </p:nvGrpSpPr>
        <p:grpSpPr>
          <a:xfrm>
            <a:off x="7901439" y="3166547"/>
            <a:ext cx="212957" cy="212957"/>
            <a:chOff x="5331042" y="239349"/>
            <a:chExt cx="212957" cy="212957"/>
          </a:xfrm>
        </p:grpSpPr>
        <p:sp>
          <p:nvSpPr>
            <p:cNvPr id="14" name="Pfeil: nach unten 13">
              <a:extLst>
                <a:ext uri="{FF2B5EF4-FFF2-40B4-BE49-F238E27FC236}">
                  <a16:creationId xmlns:a16="http://schemas.microsoft.com/office/drawing/2014/main" id="{D7B053AB-FF89-EDE9-E196-FFC3E0A4C2F6}"/>
                </a:ext>
              </a:extLst>
            </p:cNvPr>
            <p:cNvSpPr/>
            <p:nvPr/>
          </p:nvSpPr>
          <p:spPr>
            <a:xfrm>
              <a:off x="5331042" y="239349"/>
              <a:ext cx="212957" cy="212957"/>
            </a:xfrm>
            <a:prstGeom prst="downArrow">
              <a:avLst>
                <a:gd name="adj1" fmla="val 55000"/>
                <a:gd name="adj2" fmla="val 45000"/>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15" name="Pfeil: nach unten 4">
              <a:extLst>
                <a:ext uri="{FF2B5EF4-FFF2-40B4-BE49-F238E27FC236}">
                  <a16:creationId xmlns:a16="http://schemas.microsoft.com/office/drawing/2014/main" id="{EF98D930-3328-183C-C3D1-DE11E5451DDC}"/>
                </a:ext>
              </a:extLst>
            </p:cNvPr>
            <p:cNvSpPr txBox="1"/>
            <p:nvPr/>
          </p:nvSpPr>
          <p:spPr>
            <a:xfrm>
              <a:off x="5378957" y="239349"/>
              <a:ext cx="117127" cy="160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de-DE" sz="900" kern="1200"/>
            </a:p>
          </p:txBody>
        </p:sp>
      </p:grpSp>
      <p:sp>
        <p:nvSpPr>
          <p:cNvPr id="2" name="Legende: mit Pfeil nach rechts 1">
            <a:extLst>
              <a:ext uri="{FF2B5EF4-FFF2-40B4-BE49-F238E27FC236}">
                <a16:creationId xmlns:a16="http://schemas.microsoft.com/office/drawing/2014/main" id="{79D23983-2B6A-DD61-6042-D7DC22DB4AD7}"/>
              </a:ext>
            </a:extLst>
          </p:cNvPr>
          <p:cNvSpPr/>
          <p:nvPr/>
        </p:nvSpPr>
        <p:spPr>
          <a:xfrm>
            <a:off x="1102194" y="3350242"/>
            <a:ext cx="1526706" cy="357703"/>
          </a:xfrm>
          <a:prstGeom prst="rightArrowCallout">
            <a:avLst>
              <a:gd name="adj1" fmla="val 24104"/>
              <a:gd name="adj2" fmla="val 37745"/>
              <a:gd name="adj3" fmla="val 43154"/>
              <a:gd name="adj4" fmla="val 82457"/>
            </a:avLst>
          </a:prstGeom>
          <a:solidFill>
            <a:srgbClr val="FF0000"/>
          </a:solidFill>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NEU</a:t>
            </a:r>
          </a:p>
        </p:txBody>
      </p:sp>
    </p:spTree>
    <p:extLst>
      <p:ext uri="{BB962C8B-B14F-4D97-AF65-F5344CB8AC3E}">
        <p14:creationId xmlns:p14="http://schemas.microsoft.com/office/powerpoint/2010/main" val="262155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righ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9" grpId="0">
        <p:bldAsOne/>
      </p:bldGraphic>
      <p:bldP spid="3"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3955A51-B812-4CCA-AEC9-8B977057629B}"/>
              </a:ext>
            </a:extLst>
          </p:cNvPr>
          <p:cNvSpPr/>
          <p:nvPr/>
        </p:nvSpPr>
        <p:spPr>
          <a:xfrm>
            <a:off x="844954" y="2168682"/>
            <a:ext cx="10521387" cy="2474075"/>
          </a:xfrm>
          <a:prstGeom prst="rect">
            <a:avLst/>
          </a:prstGeom>
          <a:noFill/>
        </p:spPr>
        <p:txBody>
          <a:bodyPr wrap="square" lIns="91440" tIns="45720" rIns="91440" bIns="45720">
            <a:spAutoFit/>
          </a:bodyPr>
          <a:lstStyle/>
          <a:p>
            <a:pPr algn="ctr"/>
            <a:r>
              <a:rPr lang="de-DE" sz="6600" b="1" dirty="0">
                <a:ln w="0"/>
                <a:solidFill>
                  <a:schemeClr val="bg2">
                    <a:lumMod val="50000"/>
                  </a:schemeClr>
                </a:solidFill>
                <a:effectLst>
                  <a:outerShdw blurRad="38100" dist="25400" dir="5400000" algn="ctr" rotWithShape="0">
                    <a:srgbClr val="6E747A">
                      <a:alpha val="43000"/>
                    </a:srgbClr>
                  </a:outerShdw>
                </a:effectLst>
              </a:rPr>
              <a:t>Schritt 1</a:t>
            </a:r>
          </a:p>
          <a:p>
            <a:pPr algn="ctr">
              <a:lnSpc>
                <a:spcPct val="150000"/>
              </a:lnSpc>
            </a:pPr>
            <a:r>
              <a:rPr lang="de-DE" sz="6600" b="1" dirty="0">
                <a:ln w="0"/>
                <a:solidFill>
                  <a:schemeClr val="accent5">
                    <a:lumMod val="75000"/>
                  </a:schemeClr>
                </a:solidFill>
                <a:effectLst>
                  <a:outerShdw blurRad="38100" dist="25400" dir="5400000" algn="ctr" rotWithShape="0">
                    <a:srgbClr val="6E747A">
                      <a:alpha val="43000"/>
                    </a:srgbClr>
                  </a:outerShdw>
                </a:effectLst>
              </a:rPr>
              <a:t>Anmelden am Portal</a:t>
            </a:r>
          </a:p>
        </p:txBody>
      </p:sp>
      <p:sp>
        <p:nvSpPr>
          <p:cNvPr id="6" name="Titel 5">
            <a:extLst>
              <a:ext uri="{FF2B5EF4-FFF2-40B4-BE49-F238E27FC236}">
                <a16:creationId xmlns:a16="http://schemas.microsoft.com/office/drawing/2014/main" id="{9392F739-CF03-436D-AA79-F62573AC83A3}"/>
              </a:ext>
            </a:extLst>
          </p:cNvPr>
          <p:cNvSpPr>
            <a:spLocks noGrp="1"/>
          </p:cNvSpPr>
          <p:nvPr>
            <p:ph type="title"/>
          </p:nvPr>
        </p:nvSpPr>
        <p:spPr>
          <a:xfrm>
            <a:off x="838201" y="70021"/>
            <a:ext cx="2771274" cy="790344"/>
          </a:xfrm>
        </p:spPr>
        <p:txBody>
          <a:bodyPr/>
          <a:lstStyle/>
          <a:p>
            <a:r>
              <a:rPr lang="de-DE" b="0" dirty="0">
                <a:latin typeface="+mn-lt"/>
              </a:rPr>
              <a:t>DJF Statistikportal</a:t>
            </a:r>
          </a:p>
        </p:txBody>
      </p:sp>
    </p:spTree>
    <p:extLst>
      <p:ext uri="{BB962C8B-B14F-4D97-AF65-F5344CB8AC3E}">
        <p14:creationId xmlns:p14="http://schemas.microsoft.com/office/powerpoint/2010/main" val="140487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EB0E610-DD4F-8869-1863-38CEC26A019A}"/>
              </a:ext>
            </a:extLst>
          </p:cNvPr>
          <p:cNvPicPr>
            <a:picLocks noChangeAspect="1"/>
          </p:cNvPicPr>
          <p:nvPr/>
        </p:nvPicPr>
        <p:blipFill>
          <a:blip r:embed="rId3"/>
          <a:stretch>
            <a:fillRect/>
          </a:stretch>
        </p:blipFill>
        <p:spPr>
          <a:xfrm>
            <a:off x="0" y="0"/>
            <a:ext cx="12192000" cy="7147874"/>
          </a:xfrm>
          <a:prstGeom prst="rect">
            <a:avLst/>
          </a:prstGeom>
        </p:spPr>
      </p:pic>
      <p:sp>
        <p:nvSpPr>
          <p:cNvPr id="6" name="Legende: mit Pfeil nach rechts 5">
            <a:extLst>
              <a:ext uri="{FF2B5EF4-FFF2-40B4-BE49-F238E27FC236}">
                <a16:creationId xmlns:a16="http://schemas.microsoft.com/office/drawing/2014/main" id="{32AB1CE9-F739-408E-9DF6-9250EDEF98C7}"/>
              </a:ext>
            </a:extLst>
          </p:cNvPr>
          <p:cNvSpPr/>
          <p:nvPr/>
        </p:nvSpPr>
        <p:spPr>
          <a:xfrm flipH="1">
            <a:off x="8317295" y="655990"/>
            <a:ext cx="2300439" cy="2292145"/>
          </a:xfrm>
          <a:prstGeom prst="rightArrowCallout">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Zugangsdaten werden über E-Mail versendet</a:t>
            </a:r>
          </a:p>
        </p:txBody>
      </p:sp>
      <p:sp>
        <p:nvSpPr>
          <p:cNvPr id="7" name="Rectangle 12">
            <a:extLst>
              <a:ext uri="{FF2B5EF4-FFF2-40B4-BE49-F238E27FC236}">
                <a16:creationId xmlns:a16="http://schemas.microsoft.com/office/drawing/2014/main" id="{3A65167A-9420-4A35-9594-7D0F8B7FF4BC}"/>
              </a:ext>
            </a:extLst>
          </p:cNvPr>
          <p:cNvSpPr>
            <a:spLocks noChangeArrowheads="1"/>
          </p:cNvSpPr>
          <p:nvPr/>
        </p:nvSpPr>
        <p:spPr bwMode="auto">
          <a:xfrm>
            <a:off x="5435066" y="1362076"/>
            <a:ext cx="2367814" cy="326122"/>
          </a:xfrm>
          <a:prstGeom prst="rect">
            <a:avLst/>
          </a:prstGeom>
          <a:solidFill>
            <a:schemeClr val="bg1"/>
          </a:solidFill>
          <a:ln>
            <a:noFill/>
          </a:ln>
          <a:effectLst/>
        </p:spPr>
        <p:txBody>
          <a:bodyPr anchor="ctr" anchorCtr="0"/>
          <a:lstStyle/>
          <a:p>
            <a:pPr>
              <a:lnSpc>
                <a:spcPct val="90000"/>
              </a:lnSpc>
              <a:spcBef>
                <a:spcPct val="20000"/>
              </a:spcBef>
              <a:buClr>
                <a:srgbClr val="000000"/>
              </a:buClr>
              <a:buSzPct val="50000"/>
            </a:pPr>
            <a:r>
              <a:rPr lang="de-DE" sz="1200" dirty="0">
                <a:solidFill>
                  <a:srgbClr val="0070C0"/>
                </a:solidFill>
                <a:latin typeface="Calibri" panose="020F0502020204030204" pitchFamily="34" charset="0"/>
              </a:rPr>
              <a:t>mm@mpbos.de</a:t>
            </a:r>
            <a:endParaRPr lang="de-DE" sz="1200" dirty="0">
              <a:solidFill>
                <a:schemeClr val="tx1">
                  <a:lumMod val="75000"/>
                  <a:lumOff val="25000"/>
                </a:schemeClr>
              </a:solidFill>
              <a:latin typeface="Calibri" panose="020F0502020204030204" pitchFamily="34" charset="0"/>
            </a:endParaRPr>
          </a:p>
        </p:txBody>
      </p:sp>
      <p:sp>
        <p:nvSpPr>
          <p:cNvPr id="8" name="Rectangle 12">
            <a:extLst>
              <a:ext uri="{FF2B5EF4-FFF2-40B4-BE49-F238E27FC236}">
                <a16:creationId xmlns:a16="http://schemas.microsoft.com/office/drawing/2014/main" id="{C2B4D91D-4B68-426D-9E6C-092001BCF925}"/>
              </a:ext>
            </a:extLst>
          </p:cNvPr>
          <p:cNvSpPr>
            <a:spLocks noChangeArrowheads="1"/>
          </p:cNvSpPr>
          <p:nvPr/>
        </p:nvSpPr>
        <p:spPr bwMode="auto">
          <a:xfrm>
            <a:off x="5435066" y="1903662"/>
            <a:ext cx="2205254" cy="321378"/>
          </a:xfrm>
          <a:prstGeom prst="rect">
            <a:avLst/>
          </a:prstGeom>
          <a:solidFill>
            <a:schemeClr val="bg1"/>
          </a:solidFill>
          <a:ln>
            <a:noFill/>
          </a:ln>
          <a:effectLst/>
        </p:spPr>
        <p:txBody>
          <a:bodyPr anchor="ctr" anchorCtr="0"/>
          <a:lstStyle/>
          <a:p>
            <a:pPr>
              <a:lnSpc>
                <a:spcPct val="90000"/>
              </a:lnSpc>
              <a:spcBef>
                <a:spcPct val="20000"/>
              </a:spcBef>
              <a:buClr>
                <a:srgbClr val="000000"/>
              </a:buClr>
              <a:buSzPct val="50000"/>
            </a:pPr>
            <a:r>
              <a:rPr lang="de-DE" sz="1200" dirty="0">
                <a:solidFill>
                  <a:srgbClr val="0070C0"/>
                </a:solidFill>
                <a:latin typeface="Calibri" panose="020F0502020204030204" pitchFamily="34" charset="0"/>
              </a:rPr>
              <a:t>************</a:t>
            </a:r>
          </a:p>
        </p:txBody>
      </p:sp>
    </p:spTree>
    <p:extLst>
      <p:ext uri="{BB962C8B-B14F-4D97-AF65-F5344CB8AC3E}">
        <p14:creationId xmlns:p14="http://schemas.microsoft.com/office/powerpoint/2010/main" val="72752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3955A51-B812-4CCA-AEC9-8B977057629B}"/>
              </a:ext>
            </a:extLst>
          </p:cNvPr>
          <p:cNvSpPr/>
          <p:nvPr/>
        </p:nvSpPr>
        <p:spPr>
          <a:xfrm>
            <a:off x="844954" y="2168682"/>
            <a:ext cx="10521387" cy="3997569"/>
          </a:xfrm>
          <a:prstGeom prst="rect">
            <a:avLst/>
          </a:prstGeom>
          <a:noFill/>
        </p:spPr>
        <p:txBody>
          <a:bodyPr wrap="square" lIns="91440" tIns="45720" rIns="91440" bIns="45720">
            <a:spAutoFit/>
          </a:bodyPr>
          <a:lstStyle/>
          <a:p>
            <a:pPr algn="ctr"/>
            <a:r>
              <a:rPr lang="de-DE" sz="6600" b="1" dirty="0">
                <a:ln w="0"/>
                <a:solidFill>
                  <a:schemeClr val="bg2">
                    <a:lumMod val="50000"/>
                  </a:schemeClr>
                </a:solidFill>
                <a:effectLst>
                  <a:outerShdw blurRad="38100" dist="25400" dir="5400000" algn="ctr" rotWithShape="0">
                    <a:srgbClr val="6E747A">
                      <a:alpha val="43000"/>
                    </a:srgbClr>
                  </a:outerShdw>
                </a:effectLst>
              </a:rPr>
              <a:t>Schritt 2</a:t>
            </a:r>
          </a:p>
          <a:p>
            <a:pPr algn="ctr">
              <a:lnSpc>
                <a:spcPct val="150000"/>
              </a:lnSpc>
            </a:pPr>
            <a:r>
              <a:rPr lang="de-DE" sz="6600" b="1" dirty="0">
                <a:ln w="0"/>
                <a:solidFill>
                  <a:schemeClr val="accent5">
                    <a:lumMod val="75000"/>
                  </a:schemeClr>
                </a:solidFill>
                <a:effectLst>
                  <a:outerShdw blurRad="38100" dist="25400" dir="5400000" algn="ctr" rotWithShape="0">
                    <a:srgbClr val="6E747A">
                      <a:alpha val="43000"/>
                    </a:srgbClr>
                  </a:outerShdw>
                </a:effectLst>
              </a:rPr>
              <a:t>Eigene Organisationen erstellen / verwalten</a:t>
            </a:r>
          </a:p>
        </p:txBody>
      </p:sp>
      <p:sp>
        <p:nvSpPr>
          <p:cNvPr id="6" name="Titel 5">
            <a:extLst>
              <a:ext uri="{FF2B5EF4-FFF2-40B4-BE49-F238E27FC236}">
                <a16:creationId xmlns:a16="http://schemas.microsoft.com/office/drawing/2014/main" id="{9392F739-CF03-436D-AA79-F62573AC83A3}"/>
              </a:ext>
            </a:extLst>
          </p:cNvPr>
          <p:cNvSpPr>
            <a:spLocks noGrp="1"/>
          </p:cNvSpPr>
          <p:nvPr>
            <p:ph type="title"/>
          </p:nvPr>
        </p:nvSpPr>
        <p:spPr>
          <a:xfrm>
            <a:off x="838200" y="70021"/>
            <a:ext cx="2780899" cy="790344"/>
          </a:xfrm>
        </p:spPr>
        <p:txBody>
          <a:bodyPr/>
          <a:lstStyle/>
          <a:p>
            <a:r>
              <a:rPr lang="de-DE" dirty="0"/>
              <a:t>DJF Statistikportal</a:t>
            </a:r>
            <a:endParaRPr lang="de-DE" b="0" dirty="0">
              <a:latin typeface="+mn-lt"/>
            </a:endParaRPr>
          </a:p>
        </p:txBody>
      </p:sp>
    </p:spTree>
    <p:extLst>
      <p:ext uri="{BB962C8B-B14F-4D97-AF65-F5344CB8AC3E}">
        <p14:creationId xmlns:p14="http://schemas.microsoft.com/office/powerpoint/2010/main" val="1171671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264B4BD9-8F67-EEA6-24B3-1E0839FBF2F2}"/>
              </a:ext>
            </a:extLst>
          </p:cNvPr>
          <p:cNvPicPr>
            <a:picLocks noChangeAspect="1"/>
          </p:cNvPicPr>
          <p:nvPr/>
        </p:nvPicPr>
        <p:blipFill rotWithShape="1">
          <a:blip r:embed="rId3"/>
          <a:srcRect l="69" r="41"/>
          <a:stretch/>
        </p:blipFill>
        <p:spPr>
          <a:xfrm>
            <a:off x="-184936" y="0"/>
            <a:ext cx="12565295" cy="6858000"/>
          </a:xfrm>
          <a:prstGeom prst="rect">
            <a:avLst/>
          </a:prstGeom>
        </p:spPr>
      </p:pic>
      <p:sp>
        <p:nvSpPr>
          <p:cNvPr id="6" name="Legende: mit Pfeil nach rechts 5">
            <a:extLst>
              <a:ext uri="{FF2B5EF4-FFF2-40B4-BE49-F238E27FC236}">
                <a16:creationId xmlns:a16="http://schemas.microsoft.com/office/drawing/2014/main" id="{2BE3F0E1-125F-4E32-98D3-8991B8BB0800}"/>
              </a:ext>
            </a:extLst>
          </p:cNvPr>
          <p:cNvSpPr/>
          <p:nvPr/>
        </p:nvSpPr>
        <p:spPr>
          <a:xfrm>
            <a:off x="4952116" y="1493520"/>
            <a:ext cx="2665002" cy="715205"/>
          </a:xfrm>
          <a:prstGeom prst="rightArrowCallout">
            <a:avLst>
              <a:gd name="adj1" fmla="val 28115"/>
              <a:gd name="adj2" fmla="val 32789"/>
              <a:gd name="adj3" fmla="val 47699"/>
              <a:gd name="adj4" fmla="val 81752"/>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Möglichkeit Filter und Suche </a:t>
            </a:r>
          </a:p>
        </p:txBody>
      </p:sp>
      <p:sp>
        <p:nvSpPr>
          <p:cNvPr id="10" name="Legende: mit Pfeil nach rechts 9">
            <a:extLst>
              <a:ext uri="{FF2B5EF4-FFF2-40B4-BE49-F238E27FC236}">
                <a16:creationId xmlns:a16="http://schemas.microsoft.com/office/drawing/2014/main" id="{BB5FB42A-1B28-406A-36B9-7298B5ADAAA9}"/>
              </a:ext>
            </a:extLst>
          </p:cNvPr>
          <p:cNvSpPr/>
          <p:nvPr/>
        </p:nvSpPr>
        <p:spPr>
          <a:xfrm flipH="1">
            <a:off x="9452225" y="2377097"/>
            <a:ext cx="2527440" cy="715205"/>
          </a:xfrm>
          <a:prstGeom prst="rightArrowCallout">
            <a:avLst>
              <a:gd name="adj1" fmla="val 24104"/>
              <a:gd name="adj2" fmla="val 37745"/>
              <a:gd name="adj3" fmla="val 43154"/>
              <a:gd name="adj4" fmla="val 82457"/>
            </a:avLst>
          </a:prstGeom>
          <a:ln>
            <a:solidFill>
              <a:srgbClr val="0070C0"/>
            </a:solidFill>
            <a:headEnd type="none" w="med" len="med"/>
            <a:tailEnd type="none" w="med" len="med"/>
          </a:ln>
          <a:effectLst>
            <a:outerShdw blurRad="88900" sx="103000" sy="103000" algn="ctr"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de-DE" dirty="0"/>
              <a:t>Status</a:t>
            </a:r>
          </a:p>
          <a:p>
            <a:pPr algn="ctr"/>
            <a:r>
              <a:rPr lang="de-DE" dirty="0"/>
              <a:t>Jahresmeldung</a:t>
            </a:r>
          </a:p>
        </p:txBody>
      </p:sp>
    </p:spTree>
    <p:extLst>
      <p:ext uri="{BB962C8B-B14F-4D97-AF65-F5344CB8AC3E}">
        <p14:creationId xmlns:p14="http://schemas.microsoft.com/office/powerpoint/2010/main" val="209677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F16B01B-C0AA-40F5-81D6-0FB6E1DEDBBA}">
  <we:reference id="wa104380121" version="2.0.0.0" store="de-DE" storeType="OMEX"/>
  <we:alternateReferences>
    <we:reference id="wa104380121" version="2.0.0.0" store="de-D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1088</Words>
  <Application>Microsoft Office PowerPoint</Application>
  <PresentationFormat>Breitbild</PresentationFormat>
  <Paragraphs>188</Paragraphs>
  <Slides>28</Slides>
  <Notes>27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28</vt:i4>
      </vt:variant>
    </vt:vector>
  </HeadingPairs>
  <TitlesOfParts>
    <vt:vector size="35" baseType="lpstr">
      <vt:lpstr>Arial</vt:lpstr>
      <vt:lpstr>Arial Narrow</vt:lpstr>
      <vt:lpstr>Calibri</vt:lpstr>
      <vt:lpstr>Calibri Light</vt:lpstr>
      <vt:lpstr>Franklin Gothic Book</vt:lpstr>
      <vt:lpstr>Wingdings</vt:lpstr>
      <vt:lpstr>Office</vt:lpstr>
      <vt:lpstr>Statistikportal</vt:lpstr>
      <vt:lpstr>Neuerungen</vt:lpstr>
      <vt:lpstr>Neuerungen</vt:lpstr>
      <vt:lpstr>Funktionsweise</vt:lpstr>
      <vt:lpstr>Die neue Organisations-ID</vt:lpstr>
      <vt:lpstr>DJF Statistikportal</vt:lpstr>
      <vt:lpstr>PowerPoint-Präsentation</vt:lpstr>
      <vt:lpstr>DJF Statistikportal</vt:lpstr>
      <vt:lpstr>PowerPoint-Präsentation</vt:lpstr>
      <vt:lpstr>PowerPoint-Präsentation</vt:lpstr>
      <vt:lpstr>PowerPoint-Präsentation</vt:lpstr>
      <vt:lpstr>PowerPoint-Präsentation</vt:lpstr>
      <vt:lpstr>DJF Statistikportal</vt:lpstr>
      <vt:lpstr>PowerPoint-Präsentation</vt:lpstr>
      <vt:lpstr>PowerPoint-Präsentation</vt:lpstr>
      <vt:lpstr>PowerPoint-Präsentation</vt:lpstr>
      <vt:lpstr>PowerPoint-Präsentation</vt:lpstr>
      <vt:lpstr>PowerPoint-Präsentation</vt:lpstr>
      <vt:lpstr>DJF Statistikportal</vt:lpstr>
      <vt:lpstr>PowerPoint-Präsentation</vt:lpstr>
      <vt:lpstr>PowerPoint-Präsentation</vt:lpstr>
      <vt:lpstr>PowerPoint-Präsentation</vt:lpstr>
      <vt:lpstr>PowerPoint-Präsentation</vt:lpstr>
      <vt:lpstr>Fazit zum neuen Statistikportal</vt:lpstr>
      <vt:lpstr>Live-Demo DJF-Statistikportal</vt:lpstr>
      <vt:lpstr>Noch Fragen ?</vt:lpstr>
      <vt:lpstr>Vielen Dank</vt:lpstr>
      <vt:lpstr>Impressum &amp; Bildquellen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Thorsten Albrecht</dc:creator>
  <cp:lastModifiedBy>Thorsten Albrecht</cp:lastModifiedBy>
  <cp:revision>327</cp:revision>
  <dcterms:created xsi:type="dcterms:W3CDTF">2019-10-28T15:38:25Z</dcterms:created>
  <dcterms:modified xsi:type="dcterms:W3CDTF">2022-11-04T08:13:03Z</dcterms:modified>
</cp:coreProperties>
</file>